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heme/theme5.xml" ContentType="application/vnd.openxmlformats-officedocument.theme+xml"/>
  <Override PartName="/ppt/theme/theme6.xml" ContentType="application/vnd.openxmlformats-officedocument.theme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notesSlides/notesSlide1.xml" ContentType="application/vnd.openxmlformats-officedocument.presentationml.notesSlide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notesSlides/notesSlide2.xml" ContentType="application/vnd.openxmlformats-officedocument.presentationml.notesSlide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notesSlides/notesSlide3.xml" ContentType="application/vnd.openxmlformats-officedocument.presentationml.notesSlide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tags/tag1027.xml" ContentType="application/vnd.openxmlformats-officedocument.presentationml.tags+xml"/>
  <Override PartName="/ppt/tags/tag1028.xml" ContentType="application/vnd.openxmlformats-officedocument.presentationml.tags+xml"/>
  <Override PartName="/ppt/tags/tag1029.xml" ContentType="application/vnd.openxmlformats-officedocument.presentationml.tags+xml"/>
  <Override PartName="/ppt/tags/tag1030.xml" ContentType="application/vnd.openxmlformats-officedocument.presentationml.tags+xml"/>
  <Override PartName="/ppt/tags/tag1031.xml" ContentType="application/vnd.openxmlformats-officedocument.presentationml.tags+xml"/>
  <Override PartName="/ppt/tags/tag1032.xml" ContentType="application/vnd.openxmlformats-officedocument.presentationml.tags+xml"/>
  <Override PartName="/ppt/tags/tag1033.xml" ContentType="application/vnd.openxmlformats-officedocument.presentationml.tags+xml"/>
  <Override PartName="/ppt/tags/tag1034.xml" ContentType="application/vnd.openxmlformats-officedocument.presentationml.tags+xml"/>
  <Override PartName="/ppt/tags/tag1035.xml" ContentType="application/vnd.openxmlformats-officedocument.presentationml.tags+xml"/>
  <Override PartName="/ppt/tags/tag1036.xml" ContentType="application/vnd.openxmlformats-officedocument.presentationml.tags+xml"/>
  <Override PartName="/ppt/tags/tag1037.xml" ContentType="application/vnd.openxmlformats-officedocument.presentationml.tags+xml"/>
  <Override PartName="/ppt/tags/tag1038.xml" ContentType="application/vnd.openxmlformats-officedocument.presentationml.tags+xml"/>
  <Override PartName="/ppt/tags/tag1039.xml" ContentType="application/vnd.openxmlformats-officedocument.presentationml.tags+xml"/>
  <Override PartName="/ppt/tags/tag1040.xml" ContentType="application/vnd.openxmlformats-officedocument.presentationml.tags+xml"/>
  <Override PartName="/ppt/tags/tag1041.xml" ContentType="application/vnd.openxmlformats-officedocument.presentationml.tags+xml"/>
  <Override PartName="/ppt/tags/tag1042.xml" ContentType="application/vnd.openxmlformats-officedocument.presentationml.tags+xml"/>
  <Override PartName="/ppt/tags/tag1043.xml" ContentType="application/vnd.openxmlformats-officedocument.presentationml.tags+xml"/>
  <Override PartName="/ppt/tags/tag1044.xml" ContentType="application/vnd.openxmlformats-officedocument.presentationml.tags+xml"/>
  <Override PartName="/ppt/tags/tag1045.xml" ContentType="application/vnd.openxmlformats-officedocument.presentationml.tags+xml"/>
  <Override PartName="/ppt/tags/tag1046.xml" ContentType="application/vnd.openxmlformats-officedocument.presentationml.tags+xml"/>
  <Override PartName="/ppt/tags/tag1047.xml" ContentType="application/vnd.openxmlformats-officedocument.presentationml.tags+xml"/>
  <Override PartName="/ppt/tags/tag1048.xml" ContentType="application/vnd.openxmlformats-officedocument.presentationml.tags+xml"/>
  <Override PartName="/ppt/tags/tag1049.xml" ContentType="application/vnd.openxmlformats-officedocument.presentationml.tags+xml"/>
  <Override PartName="/ppt/tags/tag1050.xml" ContentType="application/vnd.openxmlformats-officedocument.presentationml.tags+xml"/>
  <Override PartName="/ppt/tags/tag1051.xml" ContentType="application/vnd.openxmlformats-officedocument.presentationml.tags+xml"/>
  <Override PartName="/ppt/tags/tag1052.xml" ContentType="application/vnd.openxmlformats-officedocument.presentationml.tags+xml"/>
  <Override PartName="/ppt/tags/tag1053.xml" ContentType="application/vnd.openxmlformats-officedocument.presentationml.tags+xml"/>
  <Override PartName="/ppt/tags/tag1054.xml" ContentType="application/vnd.openxmlformats-officedocument.presentationml.tags+xml"/>
  <Override PartName="/ppt/tags/tag1055.xml" ContentType="application/vnd.openxmlformats-officedocument.presentationml.tags+xml"/>
  <Override PartName="/ppt/tags/tag1056.xml" ContentType="application/vnd.openxmlformats-officedocument.presentationml.tags+xml"/>
  <Override PartName="/ppt/tags/tag1057.xml" ContentType="application/vnd.openxmlformats-officedocument.presentationml.tags+xml"/>
  <Override PartName="/ppt/tags/tag1058.xml" ContentType="application/vnd.openxmlformats-officedocument.presentationml.tags+xml"/>
  <Override PartName="/ppt/tags/tag1059.xml" ContentType="application/vnd.openxmlformats-officedocument.presentationml.tags+xml"/>
  <Override PartName="/ppt/tags/tag1060.xml" ContentType="application/vnd.openxmlformats-officedocument.presentationml.tags+xml"/>
  <Override PartName="/ppt/tags/tag1061.xml" ContentType="application/vnd.openxmlformats-officedocument.presentationml.tags+xml"/>
  <Override PartName="/ppt/tags/tag1062.xml" ContentType="application/vnd.openxmlformats-officedocument.presentationml.tags+xml"/>
  <Override PartName="/ppt/tags/tag1063.xml" ContentType="application/vnd.openxmlformats-officedocument.presentationml.tags+xml"/>
  <Override PartName="/ppt/tags/tag1064.xml" ContentType="application/vnd.openxmlformats-officedocument.presentationml.tags+xml"/>
  <Override PartName="/ppt/tags/tag1065.xml" ContentType="application/vnd.openxmlformats-officedocument.presentationml.tags+xml"/>
  <Override PartName="/ppt/tags/tag1066.xml" ContentType="application/vnd.openxmlformats-officedocument.presentationml.tags+xml"/>
  <Override PartName="/ppt/tags/tag1067.xml" ContentType="application/vnd.openxmlformats-officedocument.presentationml.tags+xml"/>
  <Override PartName="/ppt/tags/tag1068.xml" ContentType="application/vnd.openxmlformats-officedocument.presentationml.tags+xml"/>
  <Override PartName="/ppt/tags/tag1069.xml" ContentType="application/vnd.openxmlformats-officedocument.presentationml.tags+xml"/>
  <Override PartName="/ppt/tags/tag1070.xml" ContentType="application/vnd.openxmlformats-officedocument.presentationml.tags+xml"/>
  <Override PartName="/ppt/tags/tag1071.xml" ContentType="application/vnd.openxmlformats-officedocument.presentationml.tags+xml"/>
  <Override PartName="/ppt/tags/tag1072.xml" ContentType="application/vnd.openxmlformats-officedocument.presentationml.tags+xml"/>
  <Override PartName="/ppt/tags/tag1073.xml" ContentType="application/vnd.openxmlformats-officedocument.presentationml.tags+xml"/>
  <Override PartName="/ppt/tags/tag1074.xml" ContentType="application/vnd.openxmlformats-officedocument.presentationml.tags+xml"/>
  <Override PartName="/ppt/tags/tag1075.xml" ContentType="application/vnd.openxmlformats-officedocument.presentationml.tags+xml"/>
  <Override PartName="/ppt/tags/tag1076.xml" ContentType="application/vnd.openxmlformats-officedocument.presentationml.tags+xml"/>
  <Override PartName="/ppt/tags/tag1077.xml" ContentType="application/vnd.openxmlformats-officedocument.presentationml.tags+xml"/>
  <Override PartName="/ppt/tags/tag1078.xml" ContentType="application/vnd.openxmlformats-officedocument.presentationml.tags+xml"/>
  <Override PartName="/ppt/tags/tag1079.xml" ContentType="application/vnd.openxmlformats-officedocument.presentationml.tags+xml"/>
  <Override PartName="/ppt/tags/tag1080.xml" ContentType="application/vnd.openxmlformats-officedocument.presentationml.tags+xml"/>
  <Override PartName="/ppt/tags/tag1081.xml" ContentType="application/vnd.openxmlformats-officedocument.presentationml.tags+xml"/>
  <Override PartName="/ppt/tags/tag1082.xml" ContentType="application/vnd.openxmlformats-officedocument.presentationml.tags+xml"/>
  <Override PartName="/ppt/tags/tag1083.xml" ContentType="application/vnd.openxmlformats-officedocument.presentationml.tags+xml"/>
  <Override PartName="/ppt/tags/tag1084.xml" ContentType="application/vnd.openxmlformats-officedocument.presentationml.tags+xml"/>
  <Override PartName="/ppt/tags/tag1085.xml" ContentType="application/vnd.openxmlformats-officedocument.presentationml.tags+xml"/>
  <Override PartName="/ppt/tags/tag1086.xml" ContentType="application/vnd.openxmlformats-officedocument.presentationml.tags+xml"/>
  <Override PartName="/ppt/tags/tag1087.xml" ContentType="application/vnd.openxmlformats-officedocument.presentationml.tags+xml"/>
  <Override PartName="/ppt/tags/tag1088.xml" ContentType="application/vnd.openxmlformats-officedocument.presentationml.tags+xml"/>
  <Override PartName="/ppt/tags/tag1089.xml" ContentType="application/vnd.openxmlformats-officedocument.presentationml.tags+xml"/>
  <Override PartName="/ppt/tags/tag1090.xml" ContentType="application/vnd.openxmlformats-officedocument.presentationml.tags+xml"/>
  <Override PartName="/ppt/tags/tag1091.xml" ContentType="application/vnd.openxmlformats-officedocument.presentationml.tags+xml"/>
  <Override PartName="/ppt/tags/tag1092.xml" ContentType="application/vnd.openxmlformats-officedocument.presentationml.tags+xml"/>
  <Override PartName="/ppt/tags/tag1093.xml" ContentType="application/vnd.openxmlformats-officedocument.presentationml.tags+xml"/>
  <Override PartName="/ppt/tags/tag1094.xml" ContentType="application/vnd.openxmlformats-officedocument.presentationml.tags+xml"/>
  <Override PartName="/ppt/tags/tag1095.xml" ContentType="application/vnd.openxmlformats-officedocument.presentationml.tags+xml"/>
  <Override PartName="/ppt/tags/tag1096.xml" ContentType="application/vnd.openxmlformats-officedocument.presentationml.tags+xml"/>
  <Override PartName="/ppt/tags/tag1097.xml" ContentType="application/vnd.openxmlformats-officedocument.presentationml.tags+xml"/>
  <Override PartName="/ppt/tags/tag1098.xml" ContentType="application/vnd.openxmlformats-officedocument.presentationml.tags+xml"/>
  <Override PartName="/ppt/tags/tag1099.xml" ContentType="application/vnd.openxmlformats-officedocument.presentationml.tags+xml"/>
  <Override PartName="/ppt/tags/tag1100.xml" ContentType="application/vnd.openxmlformats-officedocument.presentationml.tags+xml"/>
  <Override PartName="/ppt/tags/tag1101.xml" ContentType="application/vnd.openxmlformats-officedocument.presentationml.tags+xml"/>
  <Override PartName="/ppt/tags/tag1102.xml" ContentType="application/vnd.openxmlformats-officedocument.presentationml.tags+xml"/>
  <Override PartName="/ppt/tags/tag1103.xml" ContentType="application/vnd.openxmlformats-officedocument.presentationml.tags+xml"/>
  <Override PartName="/ppt/tags/tag1104.xml" ContentType="application/vnd.openxmlformats-officedocument.presentationml.tags+xml"/>
  <Override PartName="/ppt/tags/tag1105.xml" ContentType="application/vnd.openxmlformats-officedocument.presentationml.tags+xml"/>
  <Override PartName="/ppt/tags/tag1106.xml" ContentType="application/vnd.openxmlformats-officedocument.presentationml.tags+xml"/>
  <Override PartName="/ppt/tags/tag1107.xml" ContentType="application/vnd.openxmlformats-officedocument.presentationml.tags+xml"/>
  <Override PartName="/ppt/tags/tag1108.xml" ContentType="application/vnd.openxmlformats-officedocument.presentationml.tags+xml"/>
  <Override PartName="/ppt/tags/tag1109.xml" ContentType="application/vnd.openxmlformats-officedocument.presentationml.tags+xml"/>
  <Override PartName="/ppt/tags/tag1110.xml" ContentType="application/vnd.openxmlformats-officedocument.presentationml.tags+xml"/>
  <Override PartName="/ppt/tags/tag1111.xml" ContentType="application/vnd.openxmlformats-officedocument.presentationml.tags+xml"/>
  <Override PartName="/ppt/tags/tag1112.xml" ContentType="application/vnd.openxmlformats-officedocument.presentationml.tags+xml"/>
  <Override PartName="/ppt/tags/tag1113.xml" ContentType="application/vnd.openxmlformats-officedocument.presentationml.tags+xml"/>
  <Override PartName="/ppt/tags/tag1114.xml" ContentType="application/vnd.openxmlformats-officedocument.presentationml.tags+xml"/>
  <Override PartName="/ppt/tags/tag1115.xml" ContentType="application/vnd.openxmlformats-officedocument.presentationml.tags+xml"/>
  <Override PartName="/ppt/tags/tag1116.xml" ContentType="application/vnd.openxmlformats-officedocument.presentationml.tags+xml"/>
  <Override PartName="/ppt/tags/tag1117.xml" ContentType="application/vnd.openxmlformats-officedocument.presentationml.tags+xml"/>
  <Override PartName="/ppt/tags/tag1118.xml" ContentType="application/vnd.openxmlformats-officedocument.presentationml.tags+xml"/>
  <Override PartName="/ppt/tags/tag1119.xml" ContentType="application/vnd.openxmlformats-officedocument.presentationml.tags+xml"/>
  <Override PartName="/ppt/tags/tag1120.xml" ContentType="application/vnd.openxmlformats-officedocument.presentationml.tags+xml"/>
  <Override PartName="/ppt/tags/tag1121.xml" ContentType="application/vnd.openxmlformats-officedocument.presentationml.tags+xml"/>
  <Override PartName="/ppt/tags/tag1122.xml" ContentType="application/vnd.openxmlformats-officedocument.presentationml.tags+xml"/>
  <Override PartName="/ppt/tags/tag1123.xml" ContentType="application/vnd.openxmlformats-officedocument.presentationml.tags+xml"/>
  <Override PartName="/ppt/tags/tag1124.xml" ContentType="application/vnd.openxmlformats-officedocument.presentationml.tags+xml"/>
  <Override PartName="/ppt/tags/tag1125.xml" ContentType="application/vnd.openxmlformats-officedocument.presentationml.tags+xml"/>
  <Override PartName="/ppt/tags/tag1126.xml" ContentType="application/vnd.openxmlformats-officedocument.presentationml.tags+xml"/>
  <Override PartName="/ppt/tags/tag1127.xml" ContentType="application/vnd.openxmlformats-officedocument.presentationml.tags+xml"/>
  <Override PartName="/ppt/tags/tag1128.xml" ContentType="application/vnd.openxmlformats-officedocument.presentationml.tags+xml"/>
  <Override PartName="/ppt/tags/tag1129.xml" ContentType="application/vnd.openxmlformats-officedocument.presentationml.tags+xml"/>
  <Override PartName="/ppt/tags/tag1130.xml" ContentType="application/vnd.openxmlformats-officedocument.presentationml.tags+xml"/>
  <Override PartName="/ppt/tags/tag1131.xml" ContentType="application/vnd.openxmlformats-officedocument.presentationml.tags+xml"/>
  <Override PartName="/ppt/tags/tag1132.xml" ContentType="application/vnd.openxmlformats-officedocument.presentationml.tags+xml"/>
  <Override PartName="/ppt/tags/tag1133.xml" ContentType="application/vnd.openxmlformats-officedocument.presentationml.tags+xml"/>
  <Override PartName="/ppt/tags/tag1134.xml" ContentType="application/vnd.openxmlformats-officedocument.presentationml.tags+xml"/>
  <Override PartName="/ppt/tags/tag1135.xml" ContentType="application/vnd.openxmlformats-officedocument.presentationml.tags+xml"/>
  <Override PartName="/ppt/tags/tag1136.xml" ContentType="application/vnd.openxmlformats-officedocument.presentationml.tags+xml"/>
  <Override PartName="/ppt/tags/tag1137.xml" ContentType="application/vnd.openxmlformats-officedocument.presentationml.tags+xml"/>
  <Override PartName="/ppt/tags/tag1138.xml" ContentType="application/vnd.openxmlformats-officedocument.presentationml.tags+xml"/>
  <Override PartName="/ppt/tags/tag1139.xml" ContentType="application/vnd.openxmlformats-officedocument.presentationml.tags+xml"/>
  <Override PartName="/ppt/tags/tag1140.xml" ContentType="application/vnd.openxmlformats-officedocument.presentationml.tags+xml"/>
  <Override PartName="/ppt/tags/tag1141.xml" ContentType="application/vnd.openxmlformats-officedocument.presentationml.tags+xml"/>
  <Override PartName="/ppt/tags/tag1142.xml" ContentType="application/vnd.openxmlformats-officedocument.presentationml.tags+xml"/>
  <Override PartName="/ppt/tags/tag1143.xml" ContentType="application/vnd.openxmlformats-officedocument.presentationml.tags+xml"/>
  <Override PartName="/ppt/tags/tag1144.xml" ContentType="application/vnd.openxmlformats-officedocument.presentationml.tags+xml"/>
  <Override PartName="/ppt/tags/tag1145.xml" ContentType="application/vnd.openxmlformats-officedocument.presentationml.tags+xml"/>
  <Override PartName="/ppt/tags/tag1146.xml" ContentType="application/vnd.openxmlformats-officedocument.presentationml.tags+xml"/>
  <Override PartName="/ppt/tags/tag1147.xml" ContentType="application/vnd.openxmlformats-officedocument.presentationml.tags+xml"/>
  <Override PartName="/ppt/tags/tag1148.xml" ContentType="application/vnd.openxmlformats-officedocument.presentationml.tags+xml"/>
  <Override PartName="/ppt/tags/tag1149.xml" ContentType="application/vnd.openxmlformats-officedocument.presentationml.tags+xml"/>
  <Override PartName="/ppt/tags/tag1150.xml" ContentType="application/vnd.openxmlformats-officedocument.presentationml.tags+xml"/>
  <Override PartName="/ppt/tags/tag1151.xml" ContentType="application/vnd.openxmlformats-officedocument.presentationml.tags+xml"/>
  <Override PartName="/ppt/tags/tag1152.xml" ContentType="application/vnd.openxmlformats-officedocument.presentationml.tags+xml"/>
  <Override PartName="/ppt/tags/tag1153.xml" ContentType="application/vnd.openxmlformats-officedocument.presentationml.tags+xml"/>
  <Override PartName="/ppt/tags/tag1154.xml" ContentType="application/vnd.openxmlformats-officedocument.presentationml.tags+xml"/>
  <Override PartName="/ppt/tags/tag1155.xml" ContentType="application/vnd.openxmlformats-officedocument.presentationml.tags+xml"/>
  <Override PartName="/ppt/tags/tag1156.xml" ContentType="application/vnd.openxmlformats-officedocument.presentationml.tags+xml"/>
  <Override PartName="/ppt/tags/tag1157.xml" ContentType="application/vnd.openxmlformats-officedocument.presentationml.tags+xml"/>
  <Override PartName="/ppt/tags/tag1158.xml" ContentType="application/vnd.openxmlformats-officedocument.presentationml.tags+xml"/>
  <Override PartName="/ppt/tags/tag1159.xml" ContentType="application/vnd.openxmlformats-officedocument.presentationml.tags+xml"/>
  <Override PartName="/ppt/tags/tag1160.xml" ContentType="application/vnd.openxmlformats-officedocument.presentationml.tags+xml"/>
  <Override PartName="/ppt/tags/tag1161.xml" ContentType="application/vnd.openxmlformats-officedocument.presentationml.tags+xml"/>
  <Override PartName="/ppt/tags/tag1162.xml" ContentType="application/vnd.openxmlformats-officedocument.presentationml.tags+xml"/>
  <Override PartName="/ppt/tags/tag1163.xml" ContentType="application/vnd.openxmlformats-officedocument.presentationml.tags+xml"/>
  <Override PartName="/ppt/tags/tag1164.xml" ContentType="application/vnd.openxmlformats-officedocument.presentationml.tags+xml"/>
  <Override PartName="/ppt/tags/tag1165.xml" ContentType="application/vnd.openxmlformats-officedocument.presentationml.tags+xml"/>
  <Override PartName="/ppt/tags/tag1166.xml" ContentType="application/vnd.openxmlformats-officedocument.presentationml.tags+xml"/>
  <Override PartName="/ppt/tags/tag1167.xml" ContentType="application/vnd.openxmlformats-officedocument.presentationml.tags+xml"/>
  <Override PartName="/ppt/tags/tag1168.xml" ContentType="application/vnd.openxmlformats-officedocument.presentationml.tags+xml"/>
  <Override PartName="/ppt/tags/tag1169.xml" ContentType="application/vnd.openxmlformats-officedocument.presentationml.tags+xml"/>
  <Override PartName="/ppt/tags/tag1170.xml" ContentType="application/vnd.openxmlformats-officedocument.presentationml.tags+xml"/>
  <Override PartName="/ppt/tags/tag1171.xml" ContentType="application/vnd.openxmlformats-officedocument.presentationml.tags+xml"/>
  <Override PartName="/ppt/tags/tag1172.xml" ContentType="application/vnd.openxmlformats-officedocument.presentationml.tags+xml"/>
  <Override PartName="/ppt/tags/tag1173.xml" ContentType="application/vnd.openxmlformats-officedocument.presentationml.tags+xml"/>
  <Override PartName="/ppt/tags/tag1174.xml" ContentType="application/vnd.openxmlformats-officedocument.presentationml.tags+xml"/>
  <Override PartName="/ppt/tags/tag1175.xml" ContentType="application/vnd.openxmlformats-officedocument.presentationml.tags+xml"/>
  <Override PartName="/ppt/tags/tag1176.xml" ContentType="application/vnd.openxmlformats-officedocument.presentationml.tags+xml"/>
  <Override PartName="/ppt/tags/tag1177.xml" ContentType="application/vnd.openxmlformats-officedocument.presentationml.tags+xml"/>
  <Override PartName="/ppt/tags/tag1178.xml" ContentType="application/vnd.openxmlformats-officedocument.presentationml.tags+xml"/>
  <Override PartName="/ppt/tags/tag1179.xml" ContentType="application/vnd.openxmlformats-officedocument.presentationml.tags+xml"/>
  <Override PartName="/ppt/tags/tag1180.xml" ContentType="application/vnd.openxmlformats-officedocument.presentationml.tags+xml"/>
  <Override PartName="/ppt/tags/tag1181.xml" ContentType="application/vnd.openxmlformats-officedocument.presentationml.tags+xml"/>
  <Override PartName="/ppt/tags/tag1182.xml" ContentType="application/vnd.openxmlformats-officedocument.presentationml.tags+xml"/>
  <Override PartName="/ppt/tags/tag1183.xml" ContentType="application/vnd.openxmlformats-officedocument.presentationml.tags+xml"/>
  <Override PartName="/ppt/tags/tag1184.xml" ContentType="application/vnd.openxmlformats-officedocument.presentationml.tags+xml"/>
  <Override PartName="/ppt/tags/tag1185.xml" ContentType="application/vnd.openxmlformats-officedocument.presentationml.tags+xml"/>
  <Override PartName="/ppt/tags/tag1186.xml" ContentType="application/vnd.openxmlformats-officedocument.presentationml.tags+xml"/>
  <Override PartName="/ppt/tags/tag1187.xml" ContentType="application/vnd.openxmlformats-officedocument.presentationml.tags+xml"/>
  <Override PartName="/ppt/tags/tag1188.xml" ContentType="application/vnd.openxmlformats-officedocument.presentationml.tags+xml"/>
  <Override PartName="/ppt/tags/tag1189.xml" ContentType="application/vnd.openxmlformats-officedocument.presentationml.tags+xml"/>
  <Override PartName="/ppt/tags/tag1190.xml" ContentType="application/vnd.openxmlformats-officedocument.presentationml.tags+xml"/>
  <Override PartName="/ppt/tags/tag1191.xml" ContentType="application/vnd.openxmlformats-officedocument.presentationml.tags+xml"/>
  <Override PartName="/ppt/tags/tag1192.xml" ContentType="application/vnd.openxmlformats-officedocument.presentationml.tags+xml"/>
  <Override PartName="/ppt/tags/tag1193.xml" ContentType="application/vnd.openxmlformats-officedocument.presentationml.tags+xml"/>
  <Override PartName="/ppt/tags/tag1194.xml" ContentType="application/vnd.openxmlformats-officedocument.presentationml.tags+xml"/>
  <Override PartName="/ppt/tags/tag1195.xml" ContentType="application/vnd.openxmlformats-officedocument.presentationml.tags+xml"/>
  <Override PartName="/ppt/tags/tag1196.xml" ContentType="application/vnd.openxmlformats-officedocument.presentationml.tags+xml"/>
  <Override PartName="/ppt/tags/tag1197.xml" ContentType="application/vnd.openxmlformats-officedocument.presentationml.tags+xml"/>
  <Override PartName="/ppt/tags/tag1198.xml" ContentType="application/vnd.openxmlformats-officedocument.presentationml.tags+xml"/>
  <Override PartName="/ppt/tags/tag1199.xml" ContentType="application/vnd.openxmlformats-officedocument.presentationml.tags+xml"/>
  <Override PartName="/ppt/tags/tag1200.xml" ContentType="application/vnd.openxmlformats-officedocument.presentationml.tags+xml"/>
  <Override PartName="/ppt/tags/tag1201.xml" ContentType="application/vnd.openxmlformats-officedocument.presentationml.tags+xml"/>
  <Override PartName="/ppt/tags/tag1202.xml" ContentType="application/vnd.openxmlformats-officedocument.presentationml.tags+xml"/>
  <Override PartName="/ppt/tags/tag1203.xml" ContentType="application/vnd.openxmlformats-officedocument.presentationml.tags+xml"/>
  <Override PartName="/ppt/tags/tag1204.xml" ContentType="application/vnd.openxmlformats-officedocument.presentationml.tags+xml"/>
  <Override PartName="/ppt/tags/tag1205.xml" ContentType="application/vnd.openxmlformats-officedocument.presentationml.tags+xml"/>
  <Override PartName="/ppt/tags/tag1206.xml" ContentType="application/vnd.openxmlformats-officedocument.presentationml.tags+xml"/>
  <Override PartName="/ppt/tags/tag1207.xml" ContentType="application/vnd.openxmlformats-officedocument.presentationml.tags+xml"/>
  <Override PartName="/ppt/tags/tag1208.xml" ContentType="application/vnd.openxmlformats-officedocument.presentationml.tags+xml"/>
  <Override PartName="/ppt/tags/tag1209.xml" ContentType="application/vnd.openxmlformats-officedocument.presentationml.tags+xml"/>
  <Override PartName="/ppt/tags/tag1210.xml" ContentType="application/vnd.openxmlformats-officedocument.presentationml.tags+xml"/>
  <Override PartName="/ppt/tags/tag1211.xml" ContentType="application/vnd.openxmlformats-officedocument.presentationml.tags+xml"/>
  <Override PartName="/ppt/tags/tag1212.xml" ContentType="application/vnd.openxmlformats-officedocument.presentationml.tags+xml"/>
  <Override PartName="/ppt/tags/tag1213.xml" ContentType="application/vnd.openxmlformats-officedocument.presentationml.tags+xml"/>
  <Override PartName="/ppt/tags/tag1214.xml" ContentType="application/vnd.openxmlformats-officedocument.presentationml.tags+xml"/>
  <Override PartName="/ppt/tags/tag1215.xml" ContentType="application/vnd.openxmlformats-officedocument.presentationml.tags+xml"/>
  <Override PartName="/ppt/tags/tag1216.xml" ContentType="application/vnd.openxmlformats-officedocument.presentationml.tags+xml"/>
  <Override PartName="/ppt/tags/tag1217.xml" ContentType="application/vnd.openxmlformats-officedocument.presentationml.tags+xml"/>
  <Override PartName="/ppt/tags/tag1218.xml" ContentType="application/vnd.openxmlformats-officedocument.presentationml.tags+xml"/>
  <Override PartName="/ppt/tags/tag1219.xml" ContentType="application/vnd.openxmlformats-officedocument.presentationml.tags+xml"/>
  <Override PartName="/ppt/tags/tag1220.xml" ContentType="application/vnd.openxmlformats-officedocument.presentationml.tags+xml"/>
  <Override PartName="/ppt/tags/tag1221.xml" ContentType="application/vnd.openxmlformats-officedocument.presentationml.tags+xml"/>
  <Override PartName="/ppt/tags/tag1222.xml" ContentType="application/vnd.openxmlformats-officedocument.presentationml.tags+xml"/>
  <Override PartName="/ppt/tags/tag1223.xml" ContentType="application/vnd.openxmlformats-officedocument.presentationml.tags+xml"/>
  <Override PartName="/ppt/tags/tag1224.xml" ContentType="application/vnd.openxmlformats-officedocument.presentationml.tags+xml"/>
  <Override PartName="/ppt/tags/tag1225.xml" ContentType="application/vnd.openxmlformats-officedocument.presentationml.tags+xml"/>
  <Override PartName="/ppt/tags/tag1226.xml" ContentType="application/vnd.openxmlformats-officedocument.presentationml.tags+xml"/>
  <Override PartName="/ppt/tags/tag1227.xml" ContentType="application/vnd.openxmlformats-officedocument.presentationml.tags+xml"/>
  <Override PartName="/ppt/tags/tag1228.xml" ContentType="application/vnd.openxmlformats-officedocument.presentationml.tags+xml"/>
  <Override PartName="/ppt/tags/tag1229.xml" ContentType="application/vnd.openxmlformats-officedocument.presentationml.tags+xml"/>
  <Override PartName="/ppt/tags/tag1230.xml" ContentType="application/vnd.openxmlformats-officedocument.presentationml.tags+xml"/>
  <Override PartName="/ppt/tags/tag1231.xml" ContentType="application/vnd.openxmlformats-officedocument.presentationml.tags+xml"/>
  <Override PartName="/ppt/tags/tag1232.xml" ContentType="application/vnd.openxmlformats-officedocument.presentationml.tags+xml"/>
  <Override PartName="/ppt/tags/tag1233.xml" ContentType="application/vnd.openxmlformats-officedocument.presentationml.tags+xml"/>
  <Override PartName="/ppt/tags/tag1234.xml" ContentType="application/vnd.openxmlformats-officedocument.presentationml.tags+xml"/>
  <Override PartName="/ppt/tags/tag1235.xml" ContentType="application/vnd.openxmlformats-officedocument.presentationml.tags+xml"/>
  <Override PartName="/ppt/tags/tag1236.xml" ContentType="application/vnd.openxmlformats-officedocument.presentationml.tags+xml"/>
  <Override PartName="/ppt/tags/tag1237.xml" ContentType="application/vnd.openxmlformats-officedocument.presentationml.tags+xml"/>
  <Override PartName="/ppt/tags/tag1238.xml" ContentType="application/vnd.openxmlformats-officedocument.presentationml.tags+xml"/>
  <Override PartName="/ppt/tags/tag1239.xml" ContentType="application/vnd.openxmlformats-officedocument.presentationml.tags+xml"/>
  <Override PartName="/ppt/tags/tag1240.xml" ContentType="application/vnd.openxmlformats-officedocument.presentationml.tags+xml"/>
  <Override PartName="/ppt/tags/tag1241.xml" ContentType="application/vnd.openxmlformats-officedocument.presentationml.tags+xml"/>
  <Override PartName="/ppt/tags/tag1242.xml" ContentType="application/vnd.openxmlformats-officedocument.presentationml.tags+xml"/>
  <Override PartName="/ppt/tags/tag1243.xml" ContentType="application/vnd.openxmlformats-officedocument.presentationml.tags+xml"/>
  <Override PartName="/ppt/tags/tag1244.xml" ContentType="application/vnd.openxmlformats-officedocument.presentationml.tags+xml"/>
  <Override PartName="/ppt/tags/tag1245.xml" ContentType="application/vnd.openxmlformats-officedocument.presentationml.tags+xml"/>
  <Override PartName="/ppt/tags/tag1246.xml" ContentType="application/vnd.openxmlformats-officedocument.presentationml.tags+xml"/>
  <Override PartName="/ppt/tags/tag1247.xml" ContentType="application/vnd.openxmlformats-officedocument.presentationml.tags+xml"/>
  <Override PartName="/ppt/tags/tag1248.xml" ContentType="application/vnd.openxmlformats-officedocument.presentationml.tags+xml"/>
  <Override PartName="/ppt/tags/tag1249.xml" ContentType="application/vnd.openxmlformats-officedocument.presentationml.tags+xml"/>
  <Override PartName="/ppt/tags/tag1250.xml" ContentType="application/vnd.openxmlformats-officedocument.presentationml.tags+xml"/>
  <Override PartName="/ppt/tags/tag1251.xml" ContentType="application/vnd.openxmlformats-officedocument.presentationml.tags+xml"/>
  <Override PartName="/ppt/tags/tag1252.xml" ContentType="application/vnd.openxmlformats-officedocument.presentationml.tags+xml"/>
  <Override PartName="/ppt/tags/tag1253.xml" ContentType="application/vnd.openxmlformats-officedocument.presentationml.tags+xml"/>
  <Override PartName="/ppt/tags/tag1254.xml" ContentType="application/vnd.openxmlformats-officedocument.presentationml.tags+xml"/>
  <Override PartName="/ppt/tags/tag1255.xml" ContentType="application/vnd.openxmlformats-officedocument.presentationml.tags+xml"/>
  <Override PartName="/ppt/tags/tag1256.xml" ContentType="application/vnd.openxmlformats-officedocument.presentationml.tags+xml"/>
  <Override PartName="/ppt/tags/tag1257.xml" ContentType="application/vnd.openxmlformats-officedocument.presentationml.tags+xml"/>
  <Override PartName="/ppt/tags/tag1258.xml" ContentType="application/vnd.openxmlformats-officedocument.presentationml.tags+xml"/>
  <Override PartName="/ppt/tags/tag1259.xml" ContentType="application/vnd.openxmlformats-officedocument.presentationml.tags+xml"/>
  <Override PartName="/ppt/tags/tag1260.xml" ContentType="application/vnd.openxmlformats-officedocument.presentationml.tags+xml"/>
  <Override PartName="/ppt/tags/tag1261.xml" ContentType="application/vnd.openxmlformats-officedocument.presentationml.tags+xml"/>
  <Override PartName="/ppt/tags/tag1262.xml" ContentType="application/vnd.openxmlformats-officedocument.presentationml.tags+xml"/>
  <Override PartName="/ppt/tags/tag1263.xml" ContentType="application/vnd.openxmlformats-officedocument.presentationml.tags+xml"/>
  <Override PartName="/ppt/tags/tag1264.xml" ContentType="application/vnd.openxmlformats-officedocument.presentationml.tags+xml"/>
  <Override PartName="/ppt/tags/tag1265.xml" ContentType="application/vnd.openxmlformats-officedocument.presentationml.tags+xml"/>
  <Override PartName="/ppt/tags/tag1266.xml" ContentType="application/vnd.openxmlformats-officedocument.presentationml.tags+xml"/>
  <Override PartName="/ppt/tags/tag1267.xml" ContentType="application/vnd.openxmlformats-officedocument.presentationml.tags+xml"/>
  <Override PartName="/ppt/tags/tag1268.xml" ContentType="application/vnd.openxmlformats-officedocument.presentationml.tags+xml"/>
  <Override PartName="/ppt/tags/tag1269.xml" ContentType="application/vnd.openxmlformats-officedocument.presentationml.tags+xml"/>
  <Override PartName="/ppt/tags/tag1270.xml" ContentType="application/vnd.openxmlformats-officedocument.presentationml.tags+xml"/>
  <Override PartName="/ppt/tags/tag1271.xml" ContentType="application/vnd.openxmlformats-officedocument.presentationml.tags+xml"/>
  <Override PartName="/ppt/tags/tag1272.xml" ContentType="application/vnd.openxmlformats-officedocument.presentationml.tags+xml"/>
  <Override PartName="/ppt/tags/tag1273.xml" ContentType="application/vnd.openxmlformats-officedocument.presentationml.tags+xml"/>
  <Override PartName="/ppt/tags/tag1274.xml" ContentType="application/vnd.openxmlformats-officedocument.presentationml.tags+xml"/>
  <Override PartName="/ppt/tags/tag1275.xml" ContentType="application/vnd.openxmlformats-officedocument.presentationml.tags+xml"/>
  <Override PartName="/ppt/tags/tag1276.xml" ContentType="application/vnd.openxmlformats-officedocument.presentationml.tags+xml"/>
  <Override PartName="/ppt/tags/tag1277.xml" ContentType="application/vnd.openxmlformats-officedocument.presentationml.tags+xml"/>
  <Override PartName="/ppt/tags/tag1278.xml" ContentType="application/vnd.openxmlformats-officedocument.presentationml.tags+xml"/>
  <Override PartName="/ppt/tags/tag1279.xml" ContentType="application/vnd.openxmlformats-officedocument.presentationml.tags+xml"/>
  <Override PartName="/ppt/tags/tag1280.xml" ContentType="application/vnd.openxmlformats-officedocument.presentationml.tags+xml"/>
  <Override PartName="/ppt/tags/tag1281.xml" ContentType="application/vnd.openxmlformats-officedocument.presentationml.tags+xml"/>
  <Override PartName="/ppt/tags/tag1282.xml" ContentType="application/vnd.openxmlformats-officedocument.presentationml.tags+xml"/>
  <Override PartName="/ppt/tags/tag1283.xml" ContentType="application/vnd.openxmlformats-officedocument.presentationml.tags+xml"/>
  <Override PartName="/ppt/tags/tag1284.xml" ContentType="application/vnd.openxmlformats-officedocument.presentationml.tags+xml"/>
  <Override PartName="/ppt/tags/tag1285.xml" ContentType="application/vnd.openxmlformats-officedocument.presentationml.tags+xml"/>
  <Override PartName="/ppt/tags/tag1286.xml" ContentType="application/vnd.openxmlformats-officedocument.presentationml.tags+xml"/>
  <Override PartName="/ppt/tags/tag1287.xml" ContentType="application/vnd.openxmlformats-officedocument.presentationml.tags+xml"/>
  <Override PartName="/ppt/tags/tag1288.xml" ContentType="application/vnd.openxmlformats-officedocument.presentationml.tags+xml"/>
  <Override PartName="/ppt/tags/tag1289.xml" ContentType="application/vnd.openxmlformats-officedocument.presentationml.tags+xml"/>
  <Override PartName="/ppt/tags/tag1290.xml" ContentType="application/vnd.openxmlformats-officedocument.presentationml.tags+xml"/>
  <Override PartName="/ppt/tags/tag1291.xml" ContentType="application/vnd.openxmlformats-officedocument.presentationml.tags+xml"/>
  <Override PartName="/ppt/tags/tag1292.xml" ContentType="application/vnd.openxmlformats-officedocument.presentationml.tags+xml"/>
  <Override PartName="/ppt/tags/tag1293.xml" ContentType="application/vnd.openxmlformats-officedocument.presentationml.tags+xml"/>
  <Override PartName="/ppt/tags/tag1294.xml" ContentType="application/vnd.openxmlformats-officedocument.presentationml.tags+xml"/>
  <Override PartName="/ppt/tags/tag1295.xml" ContentType="application/vnd.openxmlformats-officedocument.presentationml.tags+xml"/>
  <Override PartName="/ppt/tags/tag1296.xml" ContentType="application/vnd.openxmlformats-officedocument.presentationml.tags+xml"/>
  <Override PartName="/ppt/tags/tag1297.xml" ContentType="application/vnd.openxmlformats-officedocument.presentationml.tags+xml"/>
  <Override PartName="/ppt/tags/tag1298.xml" ContentType="application/vnd.openxmlformats-officedocument.presentationml.tags+xml"/>
  <Override PartName="/ppt/tags/tag1299.xml" ContentType="application/vnd.openxmlformats-officedocument.presentationml.tags+xml"/>
  <Override PartName="/ppt/tags/tag1300.xml" ContentType="application/vnd.openxmlformats-officedocument.presentationml.tags+xml"/>
  <Override PartName="/ppt/tags/tag1301.xml" ContentType="application/vnd.openxmlformats-officedocument.presentationml.tags+xml"/>
  <Override PartName="/ppt/tags/tag1302.xml" ContentType="application/vnd.openxmlformats-officedocument.presentationml.tags+xml"/>
  <Override PartName="/ppt/tags/tag1303.xml" ContentType="application/vnd.openxmlformats-officedocument.presentationml.tags+xml"/>
  <Override PartName="/ppt/tags/tag1304.xml" ContentType="application/vnd.openxmlformats-officedocument.presentationml.tags+xml"/>
  <Override PartName="/ppt/tags/tag1305.xml" ContentType="application/vnd.openxmlformats-officedocument.presentationml.tags+xml"/>
  <Override PartName="/ppt/tags/tag1306.xml" ContentType="application/vnd.openxmlformats-officedocument.presentationml.tags+xml"/>
  <Override PartName="/ppt/tags/tag130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51" r:id="rId2"/>
    <p:sldMasterId id="2147483670" r:id="rId3"/>
    <p:sldMasterId id="2147483683" r:id="rId4"/>
  </p:sldMasterIdLst>
  <p:notesMasterIdLst>
    <p:notesMasterId r:id="rId24"/>
  </p:notesMasterIdLst>
  <p:handoutMasterIdLst>
    <p:handoutMasterId r:id="rId25"/>
  </p:handoutMasterIdLst>
  <p:sldIdLst>
    <p:sldId id="697" r:id="rId5"/>
    <p:sldId id="637" r:id="rId6"/>
    <p:sldId id="827" r:id="rId7"/>
    <p:sldId id="801" r:id="rId8"/>
    <p:sldId id="825" r:id="rId9"/>
    <p:sldId id="644" r:id="rId10"/>
    <p:sldId id="846" r:id="rId11"/>
    <p:sldId id="787" r:id="rId12"/>
    <p:sldId id="802" r:id="rId13"/>
    <p:sldId id="646" r:id="rId14"/>
    <p:sldId id="781" r:id="rId15"/>
    <p:sldId id="789" r:id="rId16"/>
    <p:sldId id="784" r:id="rId17"/>
    <p:sldId id="785" r:id="rId18"/>
    <p:sldId id="805" r:id="rId19"/>
    <p:sldId id="828" r:id="rId20"/>
    <p:sldId id="654" r:id="rId21"/>
    <p:sldId id="655" r:id="rId22"/>
    <p:sldId id="804" r:id="rId23"/>
  </p:sldIdLst>
  <p:sldSz cx="12192000" cy="6858000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微软雅黑" panose="020B0503020204020204" pitchFamily="34" charset="-122"/>
      <p:regular r:id="rId30"/>
      <p:bold r:id="rId31"/>
    </p:embeddedFont>
    <p:embeddedFont>
      <p:font typeface="微软雅黑 Light" panose="020B0502040204020203" pitchFamily="34" charset="-122"/>
      <p:regular r:id="rId32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文静" initials="文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75100"/>
    <a:srgbClr val="FFFFFF"/>
    <a:srgbClr val="ADDCE4"/>
    <a:srgbClr val="05A70D"/>
    <a:srgbClr val="FFBA55"/>
    <a:srgbClr val="036807"/>
    <a:srgbClr val="9C661B"/>
    <a:srgbClr val="9E671B"/>
    <a:srgbClr val="935812"/>
    <a:srgbClr val="915B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>
        <p:scale>
          <a:sx n="110" d="100"/>
          <a:sy n="110" d="100"/>
        </p:scale>
        <p:origin x="618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1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33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7.fntdata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3.fntdata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6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cs typeface="微软雅黑" panose="020B0503020204020204" pitchFamily="34" charset="-122"/>
              </a:rPr>
              <a:t>2021/3/24</a:t>
            </a:fld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cs typeface="微软雅黑" panose="020B0503020204020204" pitchFamily="34" charset="-122"/>
              </a:rPr>
              <a:t>‹#›</a:t>
            </a:fld>
            <a:endParaRPr lang="zh-CN" altLang="en-US">
              <a:cs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D2A48B96-639E-45A3-A0BA-2464DFDB1FAA}" type="datetimeFigureOut">
              <a:rPr lang="zh-CN" altLang="en-US" smtClean="0"/>
              <a:t>2021/3/24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2910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微软雅黑" panose="020B0503020204020204" pitchFamily="34" charset="-12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微软雅黑" panose="020B0503020204020204" pitchFamily="34" charset="-122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微软雅黑" panose="020B0503020204020204" pitchFamily="34" charset="-122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微软雅黑" panose="020B0503020204020204" pitchFamily="34" charset="-122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微软雅黑" panose="020B0503020204020204" pitchFamily="34" charset="-122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F6C55-6C14-4F0D-928C-D7F1BE70B2F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96070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  <a:p>
            <a:r>
              <a:rPr lang="zh-CN" altLang="en-US"/>
              <a:t>当人体长期缺钙时血钙自稳系统出现偏移，当甲状旁腺素长期受缺钙的刺激，持续、过量地分泌甲状旁腺素时，会导致甲状旁腺素进入亢进状态，造成骨钙减少，血钙和软组织钙含量增加的反常现象，这种现象称之为“钙迁徙”，这种“钙迁徙”是衰老的一种典型特征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5FB02C-7126-443A-AC47-9A7C7BD03CAC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25205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5FB02C-7126-443A-AC47-9A7C7BD03CAC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4795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tags" Target="../tags/tag24.xml"/><Relationship Id="rId3" Type="http://schemas.openxmlformats.org/officeDocument/2006/relationships/tags" Target="../tags/tag19.xml"/><Relationship Id="rId7" Type="http://schemas.openxmlformats.org/officeDocument/2006/relationships/tags" Target="../tags/tag23.xml"/><Relationship Id="rId12" Type="http://schemas.openxmlformats.org/officeDocument/2006/relationships/image" Target="file:///C:\Users\1V994W2\PycharmProjects\PPT_Background_Generation/pic_temp/pic_sup.png" TargetMode="Externa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tags" Target="../tags/tag22.xml"/><Relationship Id="rId11" Type="http://schemas.openxmlformats.org/officeDocument/2006/relationships/image" Target="../media/image3.png"/><Relationship Id="rId5" Type="http://schemas.openxmlformats.org/officeDocument/2006/relationships/tags" Target="../tags/tag2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20.xml"/><Relationship Id="rId9" Type="http://schemas.openxmlformats.org/officeDocument/2006/relationships/tags" Target="../tags/tag25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28.xml"/><Relationship Id="rId7" Type="http://schemas.openxmlformats.org/officeDocument/2006/relationships/tags" Target="../tags/tag32.xml"/><Relationship Id="rId12" Type="http://schemas.openxmlformats.org/officeDocument/2006/relationships/image" Target="file:///C:\Users\1V994W2\PycharmProjects\PPT_Background_Generation/pic_temp/1_pic_quater_right_up.png" TargetMode="Externa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11" Type="http://schemas.openxmlformats.org/officeDocument/2006/relationships/image" Target="../media/image5.png"/><Relationship Id="rId5" Type="http://schemas.openxmlformats.org/officeDocument/2006/relationships/tags" Target="../tags/tag30.xml"/><Relationship Id="rId10" Type="http://schemas.openxmlformats.org/officeDocument/2006/relationships/image" Target="file:///C:\Users\1V994W2\PycharmProjects\PPT_Background_Generation/pic_temp/0_pic_quater_left_up.png" TargetMode="External"/><Relationship Id="rId4" Type="http://schemas.openxmlformats.org/officeDocument/2006/relationships/tags" Target="../tags/tag29.xml"/><Relationship Id="rId9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35.xml"/><Relationship Id="rId7" Type="http://schemas.openxmlformats.org/officeDocument/2006/relationships/tags" Target="../tags/tag39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tags" Target="../tags/tag38.xml"/><Relationship Id="rId5" Type="http://schemas.openxmlformats.org/officeDocument/2006/relationships/tags" Target="../tags/tag37.xml"/><Relationship Id="rId10" Type="http://schemas.openxmlformats.org/officeDocument/2006/relationships/image" Target="file:///C:\Users\1V994W2\PycharmProjects\PPT_Background_Generation/pic_temp/pic_half_down.png" TargetMode="External"/><Relationship Id="rId4" Type="http://schemas.openxmlformats.org/officeDocument/2006/relationships/tags" Target="../tags/tag36.xml"/><Relationship Id="rId9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47.xml"/><Relationship Id="rId13" Type="http://schemas.openxmlformats.org/officeDocument/2006/relationships/image" Target="file:///C:\Users\1V994W2\PycharmProjects\PPT_Background_Generation/pic_temp/1_pic_quater_right_up.png" TargetMode="External"/><Relationship Id="rId3" Type="http://schemas.openxmlformats.org/officeDocument/2006/relationships/tags" Target="../tags/tag42.xml"/><Relationship Id="rId7" Type="http://schemas.openxmlformats.org/officeDocument/2006/relationships/tags" Target="../tags/tag46.xml"/><Relationship Id="rId12" Type="http://schemas.openxmlformats.org/officeDocument/2006/relationships/image" Target="../media/image8.png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11" Type="http://schemas.openxmlformats.org/officeDocument/2006/relationships/image" Target="file:///C:\Users\1V994W2\PycharmProjects\PPT_Background_Generation/pic_temp/0_pic_quater_left_up.png" TargetMode="External"/><Relationship Id="rId5" Type="http://schemas.openxmlformats.org/officeDocument/2006/relationships/tags" Target="../tags/tag44.xml"/><Relationship Id="rId10" Type="http://schemas.openxmlformats.org/officeDocument/2006/relationships/image" Target="../media/image7.png"/><Relationship Id="rId4" Type="http://schemas.openxmlformats.org/officeDocument/2006/relationships/tags" Target="../tags/tag43.xml"/><Relationship Id="rId9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tags" Target="../tags/tag55.xml"/><Relationship Id="rId13" Type="http://schemas.openxmlformats.org/officeDocument/2006/relationships/image" Target="file:///C:\Users\1V994W2\PycharmProjects\PPT_Background_Generation/pic_temp/0_pic_quater_left_up.png" TargetMode="External"/><Relationship Id="rId3" Type="http://schemas.openxmlformats.org/officeDocument/2006/relationships/tags" Target="../tags/tag50.xml"/><Relationship Id="rId7" Type="http://schemas.openxmlformats.org/officeDocument/2006/relationships/tags" Target="../tags/tag54.xml"/><Relationship Id="rId12" Type="http://schemas.openxmlformats.org/officeDocument/2006/relationships/image" Target="../media/image7.png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6" Type="http://schemas.openxmlformats.org/officeDocument/2006/relationships/tags" Target="../tags/tag5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52.xml"/><Relationship Id="rId15" Type="http://schemas.openxmlformats.org/officeDocument/2006/relationships/image" Target="file:///C:\Users\1V994W2\PycharmProjects\PPT_Background_Generation/pic_temp/1_pic_quater_right_up.png" TargetMode="External"/><Relationship Id="rId10" Type="http://schemas.openxmlformats.org/officeDocument/2006/relationships/tags" Target="../tags/tag57.xml"/><Relationship Id="rId4" Type="http://schemas.openxmlformats.org/officeDocument/2006/relationships/tags" Target="../tags/tag51.xml"/><Relationship Id="rId9" Type="http://schemas.openxmlformats.org/officeDocument/2006/relationships/tags" Target="../tags/tag56.xml"/><Relationship Id="rId1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file:///C:\Users\1V994W2\PycharmProjects\PPT_Background_Generation/pic_temp/pic_half_left.png" TargetMode="External"/><Relationship Id="rId3" Type="http://schemas.openxmlformats.org/officeDocument/2006/relationships/tags" Target="../tags/tag60.xml"/><Relationship Id="rId7" Type="http://schemas.openxmlformats.org/officeDocument/2006/relationships/image" Target="../media/image9.png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62.xml"/><Relationship Id="rId4" Type="http://schemas.openxmlformats.org/officeDocument/2006/relationships/tags" Target="../tags/tag6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" Type="http://schemas.openxmlformats.org/officeDocument/2006/relationships/tags" Target="../tags/tag63.xml"/><Relationship Id="rId4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tags" Target="../tags/tag73.xml"/><Relationship Id="rId13" Type="http://schemas.openxmlformats.org/officeDocument/2006/relationships/image" Target="file:///C:\Users\1V994W2\PycharmProjects\PPT_Background_Generation/pic_temp/1_pic_quater_right_up.png" TargetMode="External"/><Relationship Id="rId3" Type="http://schemas.openxmlformats.org/officeDocument/2006/relationships/tags" Target="../tags/tag68.xml"/><Relationship Id="rId7" Type="http://schemas.openxmlformats.org/officeDocument/2006/relationships/tags" Target="../tags/tag72.xml"/><Relationship Id="rId12" Type="http://schemas.openxmlformats.org/officeDocument/2006/relationships/image" Target="../media/image8.png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6" Type="http://schemas.openxmlformats.org/officeDocument/2006/relationships/tags" Target="../tags/tag71.xml"/><Relationship Id="rId11" Type="http://schemas.openxmlformats.org/officeDocument/2006/relationships/image" Target="file:///C:\Users\1V994W2\PycharmProjects\PPT_Background_Generation/pic_temp/0_pic_quater_left_up.png" TargetMode="External"/><Relationship Id="rId5" Type="http://schemas.openxmlformats.org/officeDocument/2006/relationships/tags" Target="../tags/tag70.xml"/><Relationship Id="rId10" Type="http://schemas.openxmlformats.org/officeDocument/2006/relationships/image" Target="../media/image7.png"/><Relationship Id="rId4" Type="http://schemas.openxmlformats.org/officeDocument/2006/relationships/tags" Target="../tags/tag69.xml"/><Relationship Id="rId9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6.xml"/><Relationship Id="rId7" Type="http://schemas.openxmlformats.org/officeDocument/2006/relationships/tags" Target="../tags/tag80.xml"/><Relationship Id="rId12" Type="http://schemas.openxmlformats.org/officeDocument/2006/relationships/image" Target="file:///C:\Users\1V994W2\PycharmProjects\PPT_Background_Generation/pic_temp/1_pic_quater_right_up.png" TargetMode="External"/><Relationship Id="rId2" Type="http://schemas.openxmlformats.org/officeDocument/2006/relationships/tags" Target="../tags/tag75.xml"/><Relationship Id="rId1" Type="http://schemas.openxmlformats.org/officeDocument/2006/relationships/tags" Target="../tags/tag74.xml"/><Relationship Id="rId6" Type="http://schemas.openxmlformats.org/officeDocument/2006/relationships/tags" Target="../tags/tag79.xml"/><Relationship Id="rId11" Type="http://schemas.openxmlformats.org/officeDocument/2006/relationships/image" Target="../media/image8.png"/><Relationship Id="rId5" Type="http://schemas.openxmlformats.org/officeDocument/2006/relationships/tags" Target="../tags/tag78.xml"/><Relationship Id="rId10" Type="http://schemas.openxmlformats.org/officeDocument/2006/relationships/image" Target="file:///C:\Users\1V994W2\PycharmProjects\PPT_Background_Generation/pic_temp/0_pic_quater_left_up.png" TargetMode="External"/><Relationship Id="rId4" Type="http://schemas.openxmlformats.org/officeDocument/2006/relationships/tags" Target="../tags/tag77.xml"/><Relationship Id="rId9" Type="http://schemas.openxmlformats.org/officeDocument/2006/relationships/image" Target="../media/image7.png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83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82.xml"/><Relationship Id="rId1" Type="http://schemas.openxmlformats.org/officeDocument/2006/relationships/tags" Target="../tags/tag81.xml"/><Relationship Id="rId6" Type="http://schemas.openxmlformats.org/officeDocument/2006/relationships/tags" Target="../tags/tag86.xml"/><Relationship Id="rId11" Type="http://schemas.openxmlformats.org/officeDocument/2006/relationships/image" Target="file:///C:\Users\1V994W2\PycharmProjects\PPT_Background_Generation/pic_temp/1_pic_quater_right_up.png" TargetMode="External"/><Relationship Id="rId5" Type="http://schemas.openxmlformats.org/officeDocument/2006/relationships/tags" Target="../tags/tag85.xml"/><Relationship Id="rId10" Type="http://schemas.openxmlformats.org/officeDocument/2006/relationships/image" Target="../media/image8.png"/><Relationship Id="rId4" Type="http://schemas.openxmlformats.org/officeDocument/2006/relationships/tags" Target="../tags/tag84.xml"/><Relationship Id="rId9" Type="http://schemas.openxmlformats.org/officeDocument/2006/relationships/image" Target="file:///C:\Users\1V994W2\PycharmProjects\PPT_Background_Generation/pic_temp/0_pic_quater_left_up.png" TargetMode="Externa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89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88.xml"/><Relationship Id="rId1" Type="http://schemas.openxmlformats.org/officeDocument/2006/relationships/tags" Target="../tags/tag87.xml"/><Relationship Id="rId6" Type="http://schemas.openxmlformats.org/officeDocument/2006/relationships/tags" Target="../tags/tag92.xml"/><Relationship Id="rId5" Type="http://schemas.openxmlformats.org/officeDocument/2006/relationships/tags" Target="../tags/tag91.xml"/><Relationship Id="rId4" Type="http://schemas.openxmlformats.org/officeDocument/2006/relationships/tags" Target="../tags/tag90.xml"/><Relationship Id="rId9" Type="http://schemas.openxmlformats.org/officeDocument/2006/relationships/image" Target="file:///C:\Users\1V994W2\PycharmProjects\PPT_Background_Generation/pic_temp/pic_sup.png" TargetMode="Externa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95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94.xml"/><Relationship Id="rId1" Type="http://schemas.openxmlformats.org/officeDocument/2006/relationships/tags" Target="../tags/tag93.xml"/><Relationship Id="rId6" Type="http://schemas.openxmlformats.org/officeDocument/2006/relationships/tags" Target="../tags/tag98.xml"/><Relationship Id="rId11" Type="http://schemas.openxmlformats.org/officeDocument/2006/relationships/image" Target="file:///C:\Users\1V994W2\PycharmProjects\PPT_Background_Generation/pic_temp/1_pic_quater_right_up.png" TargetMode="External"/><Relationship Id="rId5" Type="http://schemas.openxmlformats.org/officeDocument/2006/relationships/tags" Target="../tags/tag97.xml"/><Relationship Id="rId10" Type="http://schemas.openxmlformats.org/officeDocument/2006/relationships/image" Target="../media/image8.png"/><Relationship Id="rId4" Type="http://schemas.openxmlformats.org/officeDocument/2006/relationships/tags" Target="../tags/tag96.xml"/><Relationship Id="rId9" Type="http://schemas.openxmlformats.org/officeDocument/2006/relationships/image" Target="file:///C:\Users\1V994W2\PycharmProjects\PPT_Background_Generation/pic_temp/0_pic_quater_left_up.png" TargetMode="Externa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tags" Target="../tags/tag106.xml"/><Relationship Id="rId13" Type="http://schemas.openxmlformats.org/officeDocument/2006/relationships/image" Target="file:///C:\Users\1V994W2\PycharmProjects\PPT_Background_Generation/pic_temp/1_pic_quater_right_up.png" TargetMode="External"/><Relationship Id="rId3" Type="http://schemas.openxmlformats.org/officeDocument/2006/relationships/tags" Target="../tags/tag101.xml"/><Relationship Id="rId7" Type="http://schemas.openxmlformats.org/officeDocument/2006/relationships/tags" Target="../tags/tag105.xml"/><Relationship Id="rId12" Type="http://schemas.openxmlformats.org/officeDocument/2006/relationships/image" Target="../media/image8.png"/><Relationship Id="rId2" Type="http://schemas.openxmlformats.org/officeDocument/2006/relationships/tags" Target="../tags/tag100.xml"/><Relationship Id="rId1" Type="http://schemas.openxmlformats.org/officeDocument/2006/relationships/tags" Target="../tags/tag99.xml"/><Relationship Id="rId6" Type="http://schemas.openxmlformats.org/officeDocument/2006/relationships/tags" Target="../tags/tag104.xml"/><Relationship Id="rId11" Type="http://schemas.openxmlformats.org/officeDocument/2006/relationships/image" Target="file:///C:\Users\1V994W2\PycharmProjects\PPT_Background_Generation/pic_temp/0_pic_quater_left_up.png" TargetMode="External"/><Relationship Id="rId5" Type="http://schemas.openxmlformats.org/officeDocument/2006/relationships/tags" Target="../tags/tag103.xml"/><Relationship Id="rId10" Type="http://schemas.openxmlformats.org/officeDocument/2006/relationships/image" Target="../media/image7.png"/><Relationship Id="rId4" Type="http://schemas.openxmlformats.org/officeDocument/2006/relationships/tags" Target="../tags/tag102.xml"/><Relationship Id="rId9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tags" Target="../tags/tag114.xml"/><Relationship Id="rId3" Type="http://schemas.openxmlformats.org/officeDocument/2006/relationships/tags" Target="../tags/tag109.xml"/><Relationship Id="rId7" Type="http://schemas.openxmlformats.org/officeDocument/2006/relationships/tags" Target="../tags/tag113.xml"/><Relationship Id="rId2" Type="http://schemas.openxmlformats.org/officeDocument/2006/relationships/tags" Target="../tags/tag108.xml"/><Relationship Id="rId1" Type="http://schemas.openxmlformats.org/officeDocument/2006/relationships/tags" Target="../tags/tag107.xml"/><Relationship Id="rId6" Type="http://schemas.openxmlformats.org/officeDocument/2006/relationships/tags" Target="../tags/tag112.xml"/><Relationship Id="rId11" Type="http://schemas.openxmlformats.org/officeDocument/2006/relationships/image" Target="file:///C:\Users\1V994W2\PycharmProjects\PPT_Background_Generation/pic_temp/0_pic_quater_left_up.png" TargetMode="External"/><Relationship Id="rId5" Type="http://schemas.openxmlformats.org/officeDocument/2006/relationships/tags" Target="../tags/tag111.xml"/><Relationship Id="rId10" Type="http://schemas.openxmlformats.org/officeDocument/2006/relationships/image" Target="../media/image7.png"/><Relationship Id="rId4" Type="http://schemas.openxmlformats.org/officeDocument/2006/relationships/tags" Target="../tags/tag110.xml"/><Relationship Id="rId9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tags" Target="../tags/tag122.xml"/><Relationship Id="rId13" Type="http://schemas.openxmlformats.org/officeDocument/2006/relationships/image" Target="../media/image8.png"/><Relationship Id="rId3" Type="http://schemas.openxmlformats.org/officeDocument/2006/relationships/tags" Target="../tags/tag117.xml"/><Relationship Id="rId7" Type="http://schemas.openxmlformats.org/officeDocument/2006/relationships/tags" Target="../tags/tag121.xml"/><Relationship Id="rId12" Type="http://schemas.openxmlformats.org/officeDocument/2006/relationships/image" Target="file:///C:\Users\1V994W2\PycharmProjects\PPT_Background_Generation/pic_temp/0_pic_quater_left_up.png" TargetMode="External"/><Relationship Id="rId2" Type="http://schemas.openxmlformats.org/officeDocument/2006/relationships/tags" Target="../tags/tag116.xml"/><Relationship Id="rId1" Type="http://schemas.openxmlformats.org/officeDocument/2006/relationships/tags" Target="../tags/tag115.xml"/><Relationship Id="rId6" Type="http://schemas.openxmlformats.org/officeDocument/2006/relationships/tags" Target="../tags/tag120.xml"/><Relationship Id="rId11" Type="http://schemas.openxmlformats.org/officeDocument/2006/relationships/image" Target="../media/image7.png"/><Relationship Id="rId5" Type="http://schemas.openxmlformats.org/officeDocument/2006/relationships/tags" Target="../tags/tag119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118.xml"/><Relationship Id="rId9" Type="http://schemas.openxmlformats.org/officeDocument/2006/relationships/tags" Target="../tags/tag123.xml"/><Relationship Id="rId14" Type="http://schemas.openxmlformats.org/officeDocument/2006/relationships/image" Target="file:///C:\Users\1V994W2\PycharmProjects\PPT_Background_Generation/pic_temp/1_pic_quater_right_up.png" TargetMode="Externa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tags" Target="../tags/tag131.xml"/><Relationship Id="rId13" Type="http://schemas.openxmlformats.org/officeDocument/2006/relationships/image" Target="../media/image8.png"/><Relationship Id="rId3" Type="http://schemas.openxmlformats.org/officeDocument/2006/relationships/tags" Target="../tags/tag126.xml"/><Relationship Id="rId7" Type="http://schemas.openxmlformats.org/officeDocument/2006/relationships/tags" Target="../tags/tag130.xml"/><Relationship Id="rId12" Type="http://schemas.openxmlformats.org/officeDocument/2006/relationships/image" Target="file:///C:\Users\1V994W2\PycharmProjects\PPT_Background_Generation/pic_temp/0_pic_quater_left_up.png" TargetMode="External"/><Relationship Id="rId2" Type="http://schemas.openxmlformats.org/officeDocument/2006/relationships/tags" Target="../tags/tag125.xml"/><Relationship Id="rId1" Type="http://schemas.openxmlformats.org/officeDocument/2006/relationships/tags" Target="../tags/tag124.xml"/><Relationship Id="rId6" Type="http://schemas.openxmlformats.org/officeDocument/2006/relationships/tags" Target="../tags/tag129.xml"/><Relationship Id="rId11" Type="http://schemas.openxmlformats.org/officeDocument/2006/relationships/image" Target="../media/image7.png"/><Relationship Id="rId5" Type="http://schemas.openxmlformats.org/officeDocument/2006/relationships/tags" Target="../tags/tag128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127.xml"/><Relationship Id="rId9" Type="http://schemas.openxmlformats.org/officeDocument/2006/relationships/tags" Target="../tags/tag132.xml"/><Relationship Id="rId14" Type="http://schemas.openxmlformats.org/officeDocument/2006/relationships/image" Target="file:///C:\Users\1V994W2\PycharmProjects\PPT_Background_Generation/pic_temp/1_pic_quater_right_up.png" TargetMode="External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tags" Target="../tags/tag140.xml"/><Relationship Id="rId13" Type="http://schemas.openxmlformats.org/officeDocument/2006/relationships/image" Target="../media/image7.png"/><Relationship Id="rId3" Type="http://schemas.openxmlformats.org/officeDocument/2006/relationships/tags" Target="../tags/tag135.xml"/><Relationship Id="rId7" Type="http://schemas.openxmlformats.org/officeDocument/2006/relationships/tags" Target="../tags/tag139.xml"/><Relationship Id="rId12" Type="http://schemas.openxmlformats.org/officeDocument/2006/relationships/slideMaster" Target="../slideMasters/slideMaster2.xml"/><Relationship Id="rId2" Type="http://schemas.openxmlformats.org/officeDocument/2006/relationships/tags" Target="../tags/tag134.xml"/><Relationship Id="rId16" Type="http://schemas.openxmlformats.org/officeDocument/2006/relationships/image" Target="file:///C:\Users\1V994W2\PycharmProjects\PPT_Background_Generation/pic_temp/1_pic_quater_right_up.png" TargetMode="External"/><Relationship Id="rId1" Type="http://schemas.openxmlformats.org/officeDocument/2006/relationships/tags" Target="../tags/tag133.xml"/><Relationship Id="rId6" Type="http://schemas.openxmlformats.org/officeDocument/2006/relationships/tags" Target="../tags/tag138.xml"/><Relationship Id="rId11" Type="http://schemas.openxmlformats.org/officeDocument/2006/relationships/tags" Target="../tags/tag143.xml"/><Relationship Id="rId5" Type="http://schemas.openxmlformats.org/officeDocument/2006/relationships/tags" Target="../tags/tag137.xml"/><Relationship Id="rId15" Type="http://schemas.openxmlformats.org/officeDocument/2006/relationships/image" Target="../media/image8.png"/><Relationship Id="rId10" Type="http://schemas.openxmlformats.org/officeDocument/2006/relationships/tags" Target="../tags/tag142.xml"/><Relationship Id="rId4" Type="http://schemas.openxmlformats.org/officeDocument/2006/relationships/tags" Target="../tags/tag136.xml"/><Relationship Id="rId9" Type="http://schemas.openxmlformats.org/officeDocument/2006/relationships/tags" Target="../tags/tag141.xml"/><Relationship Id="rId14" Type="http://schemas.openxmlformats.org/officeDocument/2006/relationships/image" Target="file:///C:\Users\1V994W2\PycharmProjects\PPT_Background_Generation/pic_temp/0_pic_quater_left_up.png" TargetMode="External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tags" Target="../tags/tag151.xml"/><Relationship Id="rId13" Type="http://schemas.openxmlformats.org/officeDocument/2006/relationships/image" Target="file:///C:\Users\1V994W2\PycharmProjects\PPT_Background_Generation/pic_temp/1_pic_quater_right_up.png" TargetMode="External"/><Relationship Id="rId3" Type="http://schemas.openxmlformats.org/officeDocument/2006/relationships/tags" Target="../tags/tag146.xml"/><Relationship Id="rId7" Type="http://schemas.openxmlformats.org/officeDocument/2006/relationships/tags" Target="../tags/tag150.xml"/><Relationship Id="rId12" Type="http://schemas.openxmlformats.org/officeDocument/2006/relationships/image" Target="../media/image8.png"/><Relationship Id="rId2" Type="http://schemas.openxmlformats.org/officeDocument/2006/relationships/tags" Target="../tags/tag145.xml"/><Relationship Id="rId1" Type="http://schemas.openxmlformats.org/officeDocument/2006/relationships/tags" Target="../tags/tag144.xml"/><Relationship Id="rId6" Type="http://schemas.openxmlformats.org/officeDocument/2006/relationships/tags" Target="../tags/tag149.xml"/><Relationship Id="rId11" Type="http://schemas.openxmlformats.org/officeDocument/2006/relationships/image" Target="file:///C:\Users\1V994W2\PycharmProjects\PPT_Background_Generation/pic_temp/0_pic_quater_left_up.png" TargetMode="External"/><Relationship Id="rId5" Type="http://schemas.openxmlformats.org/officeDocument/2006/relationships/tags" Target="../tags/tag148.xml"/><Relationship Id="rId10" Type="http://schemas.openxmlformats.org/officeDocument/2006/relationships/image" Target="../media/image7.png"/><Relationship Id="rId4" Type="http://schemas.openxmlformats.org/officeDocument/2006/relationships/tags" Target="../tags/tag147.xml"/><Relationship Id="rId9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tags" Target="../tags/tag159.xml"/><Relationship Id="rId2" Type="http://schemas.openxmlformats.org/officeDocument/2006/relationships/tags" Target="../tags/tag158.xml"/><Relationship Id="rId1" Type="http://schemas.openxmlformats.org/officeDocument/2006/relationships/tags" Target="../tags/tag157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161.xml"/><Relationship Id="rId4" Type="http://schemas.openxmlformats.org/officeDocument/2006/relationships/tags" Target="../tags/tag160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tags" Target="../tags/tag164.xml"/><Relationship Id="rId2" Type="http://schemas.openxmlformats.org/officeDocument/2006/relationships/tags" Target="../tags/tag163.xml"/><Relationship Id="rId1" Type="http://schemas.openxmlformats.org/officeDocument/2006/relationships/tags" Target="../tags/tag162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166.xml"/><Relationship Id="rId4" Type="http://schemas.openxmlformats.org/officeDocument/2006/relationships/tags" Target="../tags/tag165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tags" Target="../tags/tag169.xml"/><Relationship Id="rId2" Type="http://schemas.openxmlformats.org/officeDocument/2006/relationships/tags" Target="../tags/tag168.xml"/><Relationship Id="rId1" Type="http://schemas.openxmlformats.org/officeDocument/2006/relationships/tags" Target="../tags/tag167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171.xml"/><Relationship Id="rId4" Type="http://schemas.openxmlformats.org/officeDocument/2006/relationships/tags" Target="../tags/tag170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tags" Target="../tags/tag174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173.xml"/><Relationship Id="rId1" Type="http://schemas.openxmlformats.org/officeDocument/2006/relationships/tags" Target="../tags/tag172.xml"/><Relationship Id="rId6" Type="http://schemas.openxmlformats.org/officeDocument/2006/relationships/tags" Target="../tags/tag177.xml"/><Relationship Id="rId5" Type="http://schemas.openxmlformats.org/officeDocument/2006/relationships/tags" Target="../tags/tag176.xml"/><Relationship Id="rId4" Type="http://schemas.openxmlformats.org/officeDocument/2006/relationships/tags" Target="../tags/tag175.xml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tags" Target="../tags/tag185.xml"/><Relationship Id="rId3" Type="http://schemas.openxmlformats.org/officeDocument/2006/relationships/tags" Target="../tags/tag180.xml"/><Relationship Id="rId7" Type="http://schemas.openxmlformats.org/officeDocument/2006/relationships/tags" Target="../tags/tag184.xml"/><Relationship Id="rId2" Type="http://schemas.openxmlformats.org/officeDocument/2006/relationships/tags" Target="../tags/tag179.xml"/><Relationship Id="rId1" Type="http://schemas.openxmlformats.org/officeDocument/2006/relationships/tags" Target="../tags/tag178.xml"/><Relationship Id="rId6" Type="http://schemas.openxmlformats.org/officeDocument/2006/relationships/tags" Target="../tags/tag183.xml"/><Relationship Id="rId5" Type="http://schemas.openxmlformats.org/officeDocument/2006/relationships/tags" Target="../tags/tag182.xml"/><Relationship Id="rId4" Type="http://schemas.openxmlformats.org/officeDocument/2006/relationships/tags" Target="../tags/tag181.xml"/><Relationship Id="rId9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tags" Target="../tags/tag188.xml"/><Relationship Id="rId2" Type="http://schemas.openxmlformats.org/officeDocument/2006/relationships/tags" Target="../tags/tag187.xml"/><Relationship Id="rId1" Type="http://schemas.openxmlformats.org/officeDocument/2006/relationships/tags" Target="../tags/tag186.xml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189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tags" Target="../tags/tag192.xml"/><Relationship Id="rId2" Type="http://schemas.openxmlformats.org/officeDocument/2006/relationships/tags" Target="../tags/tag191.xml"/><Relationship Id="rId1" Type="http://schemas.openxmlformats.org/officeDocument/2006/relationships/tags" Target="../tags/tag190.xml"/><Relationship Id="rId4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tags" Target="../tags/tag195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194.xml"/><Relationship Id="rId1" Type="http://schemas.openxmlformats.org/officeDocument/2006/relationships/tags" Target="../tags/tag193.xml"/><Relationship Id="rId6" Type="http://schemas.openxmlformats.org/officeDocument/2006/relationships/tags" Target="../tags/tag198.xml"/><Relationship Id="rId5" Type="http://schemas.openxmlformats.org/officeDocument/2006/relationships/tags" Target="../tags/tag197.xml"/><Relationship Id="rId4" Type="http://schemas.openxmlformats.org/officeDocument/2006/relationships/tags" Target="../tags/tag196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tags" Target="../tags/tag201.xml"/><Relationship Id="rId2" Type="http://schemas.openxmlformats.org/officeDocument/2006/relationships/tags" Target="../tags/tag200.xml"/><Relationship Id="rId1" Type="http://schemas.openxmlformats.org/officeDocument/2006/relationships/tags" Target="../tags/tag199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203.xml"/><Relationship Id="rId4" Type="http://schemas.openxmlformats.org/officeDocument/2006/relationships/tags" Target="../tags/tag20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tags" Target="../tags/tag206.xml"/><Relationship Id="rId2" Type="http://schemas.openxmlformats.org/officeDocument/2006/relationships/tags" Target="../tags/tag205.xml"/><Relationship Id="rId1" Type="http://schemas.openxmlformats.org/officeDocument/2006/relationships/tags" Target="../tags/tag204.xml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207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tags" Target="../tags/tag210.xml"/><Relationship Id="rId2" Type="http://schemas.openxmlformats.org/officeDocument/2006/relationships/tags" Target="../tags/tag209.xml"/><Relationship Id="rId1" Type="http://schemas.openxmlformats.org/officeDocument/2006/relationships/tags" Target="../tags/tag208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212.xml"/><Relationship Id="rId4" Type="http://schemas.openxmlformats.org/officeDocument/2006/relationships/tags" Target="../tags/tag21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pull/>
      </p:transition>
    </mc:Choice>
    <mc:Fallback xmlns="">
      <p:transition spd="med">
        <p:pull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pull/>
      </p:transition>
    </mc:Choice>
    <mc:Fallback xmlns="">
      <p:transition spd="med">
        <p:pull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/>
          <p:nvPr userDrawn="1">
            <p:custDataLst>
              <p:tags r:id="rId1"/>
            </p:custDataLst>
          </p:nvPr>
        </p:nvPicPr>
        <p:blipFill>
          <a:blip r:embed="rId11" r:link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2021/3/24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cxnSp>
        <p:nvCxnSpPr>
          <p:cNvPr id="10" name="直接连接符 9"/>
          <p:cNvCxnSpPr/>
          <p:nvPr userDrawn="1">
            <p:custDataLst>
              <p:tags r:id="rId5"/>
            </p:custDataLst>
          </p:nvPr>
        </p:nvCxnSpPr>
        <p:spPr>
          <a:xfrm>
            <a:off x="1283025" y="3084363"/>
            <a:ext cx="3916008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占位符 5"/>
          <p:cNvSpPr>
            <a:spLocks noGrp="1"/>
          </p:cNvSpPr>
          <p:nvPr>
            <p:ph type="body" sz="quarter" idx="16" hasCustomPrompt="1"/>
            <p:custDataLst>
              <p:tags r:id="rId6"/>
            </p:custDataLst>
          </p:nvPr>
        </p:nvSpPr>
        <p:spPr>
          <a:xfrm>
            <a:off x="1283025" y="3894769"/>
            <a:ext cx="2135505" cy="408940"/>
          </a:xfrm>
          <a:prstGeom prst="rect">
            <a:avLst/>
          </a:prstGeom>
        </p:spPr>
        <p:txBody>
          <a:bodyPr vert="horz" wrap="square" lIns="90170" tIns="46990" rIns="90170" bIns="46990" anchor="ctr" anchorCtr="0">
            <a:normAutofit/>
          </a:bodyPr>
          <a:lstStyle>
            <a:lvl1pPr marL="342900" marR="0" indent="-342900" algn="l" rtl="0" eaLnBrk="1" fontAlgn="auto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Pts val="1600"/>
              <a:buFont typeface="Arial" panose="020B0604020202090204" pitchFamily="34" charset="0"/>
              <a:buNone/>
              <a:defRPr sz="1600" b="0" spc="15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100000"/>
                </a:schemeClr>
              </a:buClr>
              <a:buSzPts val="1600"/>
              <a:buFont typeface="Arial" panose="020B0604020202090204" pitchFamily="34" charset="0"/>
              <a:buNone/>
            </a:pPr>
            <a:r>
              <a:rPr lang="zh-CN" altLang="en-US" dirty="0"/>
              <a:t> 编辑文本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4" hasCustomPrompt="1"/>
            <p:custDataLst>
              <p:tags r:id="rId7"/>
            </p:custDataLst>
          </p:nvPr>
        </p:nvSpPr>
        <p:spPr>
          <a:xfrm>
            <a:off x="1283025" y="3157473"/>
            <a:ext cx="3916008" cy="408935"/>
          </a:xfrm>
        </p:spPr>
        <p:txBody>
          <a:bodyPr vert="horz" wrap="square" lIns="90170" tIns="46990" rIns="90170" bIns="46990" anchor="ctr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ts val="1800"/>
              <a:buFont typeface="Arial" panose="020B0604020202090204" pitchFamily="34" charset="0"/>
              <a:buNone/>
              <a:defRPr sz="1800" b="0" spc="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2" name="标题 1"/>
          <p:cNvSpPr>
            <a:spLocks noGrp="1"/>
          </p:cNvSpPr>
          <p:nvPr>
            <p:ph type="ctrTitle" idx="13" hasCustomPrompt="1"/>
            <p:custDataLst>
              <p:tags r:id="rId8"/>
            </p:custDataLst>
          </p:nvPr>
        </p:nvSpPr>
        <p:spPr>
          <a:xfrm>
            <a:off x="1283025" y="1977634"/>
            <a:ext cx="3916008" cy="970915"/>
          </a:xfrm>
        </p:spPr>
        <p:txBody>
          <a:bodyPr vert="horz" wrap="square" lIns="90170" tIns="46990" rIns="90170" bIns="0" anchor="b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ts val="5400"/>
              <a:buFont typeface="Arial" panose="020B0604020202090204" pitchFamily="34" charset="0"/>
              <a:buNone/>
              <a:defRPr sz="5400" b="0" spc="6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/>
              <a:t>编辑标题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1282700" y="4511997"/>
            <a:ext cx="2135188" cy="409575"/>
          </a:xfrm>
        </p:spPr>
        <p:txBody>
          <a:bodyPr lIns="90170" tIns="46990" rIns="90170" bIns="46990"/>
          <a:lstStyle>
            <a:lvl1pPr marL="0" indent="0" algn="l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编辑文本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pull/>
      </p:transition>
    </mc:Choice>
    <mc:Fallback xmlns="">
      <p:transition spd="med">
        <p:pull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/>
          <p:nvPr userDrawn="1">
            <p:custDataLst>
              <p:tags r:id="rId1"/>
            </p:custDataLst>
          </p:nvPr>
        </p:nvPicPr>
        <p:blipFill>
          <a:blip r:embed="rId9" r:link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601754"/>
          </a:xfrm>
          <a:prstGeom prst="rect">
            <a:avLst/>
          </a:prstGeom>
        </p:spPr>
      </p:pic>
      <p:pic>
        <p:nvPicPr>
          <p:cNvPr id="7" name="图片 6"/>
          <p:cNvPicPr/>
          <p:nvPr userDrawn="1">
            <p:custDataLst>
              <p:tags r:id="rId2"/>
            </p:custDataLst>
          </p:nvPr>
        </p:nvPicPr>
        <p:blipFill>
          <a:blip r:embed="rId11" r:link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60175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pull/>
      </p:transition>
    </mc:Choice>
    <mc:Fallback xmlns="">
      <p:transition spd="med">
        <p:pull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/>
          <p:nvPr userDrawn="1">
            <p:custDataLst>
              <p:tags r:id="rId1"/>
            </p:custDataLst>
          </p:nvPr>
        </p:nvPicPr>
        <p:blipFill>
          <a:blip r:embed="rId9" r:link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00" y="0"/>
            <a:ext cx="4064000" cy="1141984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ctrTitle" idx="14" hasCustomPrompt="1"/>
            <p:custDataLst>
              <p:tags r:id="rId5"/>
            </p:custDataLst>
          </p:nvPr>
        </p:nvSpPr>
        <p:spPr>
          <a:xfrm>
            <a:off x="3211514" y="3430905"/>
            <a:ext cx="5767705" cy="835660"/>
          </a:xfrm>
        </p:spPr>
        <p:txBody>
          <a:bodyPr vert="horz" wrap="square" lIns="90170" tIns="46990" rIns="90170" bIns="0" anchor="b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ts val="4800"/>
              <a:buFont typeface="Arial" panose="020B0604020202090204" pitchFamily="34" charset="0"/>
              <a:buNone/>
              <a:defRPr sz="4800" b="0" spc="200">
                <a:solidFill>
                  <a:schemeClr val="tx1"/>
                </a:solidFill>
                <a:latin typeface="Arial" panose="020B060402020209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/>
              <a:t>编辑标题</a:t>
            </a:r>
          </a:p>
        </p:txBody>
      </p:sp>
      <p:sp>
        <p:nvSpPr>
          <p:cNvPr id="2" name="副标题 1"/>
          <p:cNvSpPr>
            <a:spLocks noGrp="1"/>
          </p:cNvSpPr>
          <p:nvPr>
            <p:ph type="subTitle" idx="13" hasCustomPrompt="1"/>
            <p:custDataLst>
              <p:tags r:id="rId6"/>
            </p:custDataLst>
          </p:nvPr>
        </p:nvSpPr>
        <p:spPr>
          <a:xfrm>
            <a:off x="3211514" y="4469766"/>
            <a:ext cx="5767705" cy="575945"/>
          </a:xfrm>
        </p:spPr>
        <p:txBody>
          <a:bodyPr vert="horz" wrap="square" lIns="90170" tIns="46990" rIns="90170" bIns="46990" anchor="t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800"/>
              <a:buFont typeface="Arial" panose="020B0604020202090204" pitchFamily="34" charset="0"/>
              <a:buNone/>
              <a:defRPr sz="1800" b="0" spc="20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zh-CN" altLang="en-US"/>
              <a:t>单击此处编辑副标题</a:t>
            </a:r>
          </a:p>
        </p:txBody>
      </p:sp>
      <p:sp>
        <p:nvSpPr>
          <p:cNvPr id="11" name="矩形 10"/>
          <p:cNvSpPr/>
          <p:nvPr userDrawn="1">
            <p:custDataLst>
              <p:tags r:id="rId7"/>
            </p:custDataLst>
          </p:nvPr>
        </p:nvSpPr>
        <p:spPr>
          <a:xfrm>
            <a:off x="5233670" y="3036511"/>
            <a:ext cx="1724660" cy="457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spc="20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Arial" panose="020B060402020209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pull/>
      </p:transition>
    </mc:Choice>
    <mc:Fallback xmlns="">
      <p:transition spd="med">
        <p:pull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/>
          <p:nvPr userDrawn="1">
            <p:custDataLst>
              <p:tags r:id="rId1"/>
            </p:custDataLst>
          </p:nvPr>
        </p:nvPicPr>
        <p:blipFill>
          <a:blip r:embed="rId10" r:link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601754"/>
          </a:xfrm>
          <a:prstGeom prst="rect">
            <a:avLst/>
          </a:prstGeom>
        </p:spPr>
      </p:pic>
      <p:pic>
        <p:nvPicPr>
          <p:cNvPr id="8" name="图片 7"/>
          <p:cNvPicPr/>
          <p:nvPr userDrawn="1">
            <p:custDataLst>
              <p:tags r:id="rId2"/>
            </p:custDataLst>
          </p:nvPr>
        </p:nvPicPr>
        <p:blipFill>
          <a:blip r:embed="rId12" r:link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60175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4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5"/>
            </p:custDataLst>
          </p:nvPr>
        </p:nvSpPr>
        <p:spPr>
          <a:xfrm>
            <a:off x="6238877" y="952508"/>
            <a:ext cx="5283242" cy="5388907"/>
          </a:xfrm>
        </p:spPr>
        <p:txBody>
          <a:bodyPr wrap="square" lIns="90170" tIns="46990" rIns="90170" bIns="46990">
            <a:normAutofit/>
          </a:bodyPr>
          <a:lstStyle>
            <a:lvl1pPr eaLnBrk="1" fontAlgn="auto" latinLnBrk="0" hangingPunct="1">
              <a:defRPr sz="160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  <a:lvl2pPr eaLnBrk="1" fontAlgn="auto" latinLnBrk="0" hangingPunct="1">
              <a:defRPr sz="160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2pPr>
            <a:lvl3pPr eaLnBrk="1" fontAlgn="auto" latinLnBrk="0" hangingPunct="1">
              <a:defRPr sz="160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3pPr>
            <a:lvl4pPr eaLnBrk="1" fontAlgn="auto" latinLnBrk="0" hangingPunct="1">
              <a:defRPr sz="160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defRPr sz="160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2021/3/24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pull/>
      </p:transition>
    </mc:Choice>
    <mc:Fallback xmlns="">
      <p:transition spd="med">
        <p:pull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/>
          <p:nvPr userDrawn="1">
            <p:custDataLst>
              <p:tags r:id="rId1"/>
            </p:custDataLst>
          </p:nvPr>
        </p:nvPicPr>
        <p:blipFill>
          <a:blip r:embed="rId12" r:link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601754"/>
          </a:xfrm>
          <a:prstGeom prst="rect">
            <a:avLst/>
          </a:prstGeom>
        </p:spPr>
      </p:pic>
      <p:pic>
        <p:nvPicPr>
          <p:cNvPr id="10" name="图片 9"/>
          <p:cNvPicPr/>
          <p:nvPr userDrawn="1">
            <p:custDataLst>
              <p:tags r:id="rId2"/>
            </p:custDataLst>
          </p:nvPr>
        </p:nvPicPr>
        <p:blipFill>
          <a:blip r:embed="rId14" r:link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60175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930" y="952508"/>
            <a:ext cx="5283242" cy="381003"/>
          </a:xfrm>
        </p:spPr>
        <p:txBody>
          <a:bodyPr wrap="square" lIns="90170" tIns="46990" rIns="90170" bIns="46990" anchor="ctr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5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6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9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7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2021/3/24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pull/>
      </p:transition>
    </mc:Choice>
    <mc:Fallback xmlns="">
      <p:transition spd="med">
        <p:pull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/>
          <p:nvPr userDrawn="1">
            <p:custDataLst>
              <p:tags r:id="rId1"/>
            </p:custDataLst>
          </p:nvPr>
        </p:nvPicPr>
        <p:blipFill>
          <a:blip r:embed="rId7" r:link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97000"/>
            <a:ext cx="3612445" cy="4064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0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2021/3/24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pull/>
      </p:transition>
    </mc:Choice>
    <mc:Fallback xmlns="">
      <p:transition spd="med">
        <p:pull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2021/3/24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pull/>
      </p:transition>
    </mc:Choice>
    <mc:Fallback xmlns="">
      <p:transition spd="med">
        <p:pull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/>
          <p:nvPr userDrawn="1">
            <p:custDataLst>
              <p:tags r:id="rId1"/>
            </p:custDataLst>
          </p:nvPr>
        </p:nvPicPr>
        <p:blipFill>
          <a:blip r:embed="rId10" r:link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601754"/>
          </a:xfrm>
          <a:prstGeom prst="rect">
            <a:avLst/>
          </a:prstGeom>
        </p:spPr>
      </p:pic>
      <p:pic>
        <p:nvPicPr>
          <p:cNvPr id="8" name="图片 7"/>
          <p:cNvPicPr/>
          <p:nvPr userDrawn="1">
            <p:custDataLst>
              <p:tags r:id="rId2"/>
            </p:custDataLst>
          </p:nvPr>
        </p:nvPicPr>
        <p:blipFill>
          <a:blip r:embed="rId12" r:link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60175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4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5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9EFD9D74-47D9-4702-A33C-335B63B48DBF}" type="datetimeFigureOut">
              <a:rPr lang="zh-CN" altLang="en-US" smtClean="0"/>
              <a:t>2021/3/24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pull/>
      </p:transition>
    </mc:Choice>
    <mc:Fallback xmlns="">
      <p:transition spd="med">
        <p:pull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/>
          <p:nvPr userDrawn="1">
            <p:custDataLst>
              <p:tags r:id="rId1"/>
            </p:custDataLst>
          </p:nvPr>
        </p:nvPicPr>
        <p:blipFill>
          <a:blip r:embed="rId9" r:link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601754"/>
          </a:xfrm>
          <a:prstGeom prst="rect">
            <a:avLst/>
          </a:prstGeom>
        </p:spPr>
      </p:pic>
      <p:pic>
        <p:nvPicPr>
          <p:cNvPr id="7" name="图片 6"/>
          <p:cNvPicPr/>
          <p:nvPr userDrawn="1">
            <p:custDataLst>
              <p:tags r:id="rId2"/>
            </p:custDataLst>
          </p:nvPr>
        </p:nvPicPr>
        <p:blipFill>
          <a:blip r:embed="rId11" r:link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601754"/>
          </a:xfrm>
          <a:prstGeom prst="rect">
            <a:avLst/>
          </a:prstGeom>
        </p:spPr>
      </p:pic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3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4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 wrap="square">
            <a:normAutofit/>
          </a:bodyPr>
          <a:lstStyle>
            <a:lvl1pPr indent="0" eaLnBrk="1" fontAlgn="auto" latinLnBrk="0" hangingPunct="1">
              <a:defRPr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  <a:lvl2pPr indent="0" eaLnBrk="1" fontAlgn="auto" latinLnBrk="0" hangingPunct="1">
              <a:defRPr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2pPr>
            <a:lvl3pPr indent="0" eaLnBrk="1" fontAlgn="auto" latinLnBrk="0" hangingPunct="1">
              <a:defRPr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3pPr>
            <a:lvl4pPr indent="0" eaLnBrk="1" fontAlgn="auto" latinLnBrk="0" hangingPunct="1">
              <a:defRPr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4pPr>
            <a:lvl5pPr indent="0" eaLnBrk="1" fontAlgn="auto" latinLnBrk="0" hangingPunct="1">
              <a:defRPr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pull/>
      </p:transition>
    </mc:Choice>
    <mc:Fallback xmlns="">
      <p:transition spd="med">
        <p:pull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/>
          <p:nvPr userDrawn="1">
            <p:custDataLst>
              <p:tags r:id="rId1"/>
            </p:custDataLst>
          </p:nvPr>
        </p:nvPicPr>
        <p:blipFill>
          <a:blip r:embed="rId8" r:link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601754"/>
          </a:xfrm>
          <a:prstGeom prst="rect">
            <a:avLst/>
          </a:prstGeom>
        </p:spPr>
      </p:pic>
      <p:pic>
        <p:nvPicPr>
          <p:cNvPr id="6" name="图片 5"/>
          <p:cNvPicPr/>
          <p:nvPr userDrawn="1">
            <p:custDataLst>
              <p:tags r:id="rId2"/>
            </p:custDataLst>
          </p:nvPr>
        </p:nvPicPr>
        <p:blipFill>
          <a:blip r:embed="rId10" r:link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601754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2021/3/24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669930" y="952508"/>
            <a:ext cx="10852237" cy="5388907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pull/>
      </p:transition>
    </mc:Choice>
    <mc:Fallback xmlns="">
      <p:transition spd="med">
        <p:pull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/>
          <p:nvPr userDrawn="1">
            <p:custDataLst>
              <p:tags r:id="rId1"/>
            </p:custDataLst>
          </p:nvPr>
        </p:nvPicPr>
        <p:blipFill>
          <a:blip r:embed="rId8" r:link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2021/3/24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idx="14" hasCustomPrompt="1"/>
            <p:custDataLst>
              <p:tags r:id="rId5"/>
            </p:custDataLst>
          </p:nvPr>
        </p:nvSpPr>
        <p:spPr>
          <a:xfrm>
            <a:off x="1480330" y="3571875"/>
            <a:ext cx="3960000" cy="425967"/>
          </a:xfrm>
        </p:spPr>
        <p:txBody>
          <a:bodyPr vert="horz" wrap="square" lIns="90170" tIns="46990" rIns="90170" bIns="46990" anchor="ctr" anchorCtr="0">
            <a:normAutofit/>
          </a:bodyPr>
          <a:lstStyle>
            <a:lvl1pPr marL="342900" marR="0" indent="-342900" algn="ctr" rtl="0" eaLnBrk="1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ts val="1800"/>
              <a:buFont typeface="Arial" panose="020B0604020202090204" pitchFamily="34" charset="0"/>
              <a:buNone/>
              <a:defRPr sz="1800" b="0" spc="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SzPts val="1800"/>
              <a:buFont typeface="Arial" panose="020B0604020202090204" pitchFamily="34" charset="0"/>
              <a:buNone/>
            </a:pPr>
            <a:r>
              <a:rPr lang="zh-CN" altLang="en-US" dirty="0"/>
              <a:t>单击此处编辑副标题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 idx="13" hasCustomPrompt="1"/>
            <p:custDataLst>
              <p:tags r:id="rId6"/>
            </p:custDataLst>
          </p:nvPr>
        </p:nvSpPr>
        <p:spPr>
          <a:xfrm>
            <a:off x="1480330" y="2195195"/>
            <a:ext cx="3960000" cy="1172210"/>
          </a:xfrm>
        </p:spPr>
        <p:txBody>
          <a:bodyPr vert="horz" wrap="square" lIns="90170" tIns="46990" rIns="90170" bIns="0" anchor="b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ts val="6600"/>
              <a:buFont typeface="Arial" panose="020B0604020202090204" pitchFamily="34" charset="0"/>
              <a:buNone/>
              <a:defRPr sz="6600" b="0" spc="7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pull/>
      </p:transition>
    </mc:Choice>
    <mc:Fallback xmlns="">
      <p:transition spd="med">
        <p:pull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/>
          <p:nvPr userDrawn="1">
            <p:custDataLst>
              <p:tags r:id="rId1"/>
            </p:custDataLst>
          </p:nvPr>
        </p:nvPicPr>
        <p:blipFill>
          <a:blip r:embed="rId8" r:link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601754"/>
          </a:xfrm>
          <a:prstGeom prst="rect">
            <a:avLst/>
          </a:prstGeom>
        </p:spPr>
      </p:pic>
      <p:pic>
        <p:nvPicPr>
          <p:cNvPr id="6" name="图片 5"/>
          <p:cNvPicPr/>
          <p:nvPr userDrawn="1">
            <p:custDataLst>
              <p:tags r:id="rId2"/>
            </p:custDataLst>
          </p:nvPr>
        </p:nvPicPr>
        <p:blipFill>
          <a:blip r:embed="rId10" r:link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60175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882" y="443230"/>
            <a:ext cx="10852237" cy="441964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2021/3/24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pull/>
      </p:transition>
    </mc:Choice>
    <mc:Fallback xmlns="">
      <p:transition spd="med">
        <p:pull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292075" y="303809"/>
            <a:ext cx="11607851" cy="6250382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/>
          <p:nvPr userDrawn="1">
            <p:custDataLst>
              <p:tags r:id="rId2"/>
            </p:custDataLst>
          </p:nvPr>
        </p:nvPicPr>
        <p:blipFill>
          <a:blip r:embed="rId10" r:link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601754"/>
          </a:xfrm>
          <a:prstGeom prst="rect">
            <a:avLst/>
          </a:prstGeom>
        </p:spPr>
      </p:pic>
      <p:pic>
        <p:nvPicPr>
          <p:cNvPr id="8" name="图片 7"/>
          <p:cNvPicPr/>
          <p:nvPr userDrawn="1">
            <p:custDataLst>
              <p:tags r:id="rId3"/>
            </p:custDataLst>
          </p:nvPr>
        </p:nvPicPr>
        <p:blipFill>
          <a:blip r:embed="rId12" r:link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60175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281600" y="1249200"/>
            <a:ext cx="9626400" cy="723600"/>
          </a:xfrm>
        </p:spPr>
        <p:txBody>
          <a:bodyPr wrap="square" anchor="ctr">
            <a:normAutofit/>
          </a:bodyPr>
          <a:lstStyle>
            <a:lvl1pPr>
              <a:defRPr sz="3200"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1281113" y="2163600"/>
            <a:ext cx="9626600" cy="3445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2021/3/24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pull/>
      </p:transition>
    </mc:Choice>
    <mc:Fallback xmlns="">
      <p:transition spd="med">
        <p:pull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4603" cy="6858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/>
          <p:nvPr userDrawn="1">
            <p:custDataLst>
              <p:tags r:id="rId2"/>
            </p:custDataLst>
          </p:nvPr>
        </p:nvPicPr>
        <p:blipFill>
          <a:blip r:embed="rId10" r:link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60175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83200" y="770400"/>
            <a:ext cx="3960000" cy="882000"/>
          </a:xfrm>
        </p:spPr>
        <p:txBody>
          <a:bodyPr wrap="square" anchor="ctr" anchorCtr="0">
            <a:normAutofit/>
          </a:bodyPr>
          <a:lstStyle>
            <a:lvl1pPr>
              <a:defRPr sz="3600"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2021/3/24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586800" y="1764000"/>
            <a:ext cx="3956400" cy="4093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pull/>
      </p:transition>
    </mc:Choice>
    <mc:Fallback xmlns="">
      <p:transition spd="med">
        <p:pull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33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/>
          <p:nvPr userDrawn="1">
            <p:custDataLst>
              <p:tags r:id="rId2"/>
            </p:custDataLst>
          </p:nvPr>
        </p:nvPicPr>
        <p:blipFill>
          <a:blip r:embed="rId11" r:link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601754"/>
          </a:xfrm>
          <a:prstGeom prst="rect">
            <a:avLst/>
          </a:prstGeom>
        </p:spPr>
      </p:pic>
      <p:pic>
        <p:nvPicPr>
          <p:cNvPr id="8" name="图片 7"/>
          <p:cNvPicPr/>
          <p:nvPr userDrawn="1">
            <p:custDataLst>
              <p:tags r:id="rId3"/>
            </p:custDataLst>
          </p:nvPr>
        </p:nvPicPr>
        <p:blipFill>
          <a:blip r:embed="rId13" r:link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60175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12000" y="781200"/>
            <a:ext cx="10976400" cy="626400"/>
          </a:xfrm>
        </p:spPr>
        <p:txBody>
          <a:bodyPr wrap="square" anchor="ctr">
            <a:normAutofit/>
          </a:bodyPr>
          <a:lstStyle>
            <a:lvl1pPr algn="ctr">
              <a:defRPr sz="3600"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2021/3/24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612000" y="1659600"/>
            <a:ext cx="10975975" cy="828000"/>
          </a:xfrm>
        </p:spPr>
        <p:txBody>
          <a:bodyPr wrap="square">
            <a:normAutofit/>
          </a:bodyPr>
          <a:lstStyle>
            <a:lvl1pPr algn="ctr"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12775" y="2808000"/>
            <a:ext cx="10965600" cy="34308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pull/>
      </p:transition>
    </mc:Choice>
    <mc:Fallback xmlns="">
      <p:transition spd="med">
        <p:pull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>
            <p:custDataLst>
              <p:tags r:id="rId1"/>
            </p:custDataLst>
          </p:nvPr>
        </p:nvSpPr>
        <p:spPr>
          <a:xfrm>
            <a:off x="0" y="5028971"/>
            <a:ext cx="12192000" cy="182902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/>
          <p:nvPr userDrawn="1">
            <p:custDataLst>
              <p:tags r:id="rId2"/>
            </p:custDataLst>
          </p:nvPr>
        </p:nvPicPr>
        <p:blipFill>
          <a:blip r:embed="rId11" r:link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601754"/>
          </a:xfrm>
          <a:prstGeom prst="rect">
            <a:avLst/>
          </a:prstGeom>
        </p:spPr>
      </p:pic>
      <p:pic>
        <p:nvPicPr>
          <p:cNvPr id="8" name="图片 7"/>
          <p:cNvPicPr/>
          <p:nvPr userDrawn="1">
            <p:custDataLst>
              <p:tags r:id="rId3"/>
            </p:custDataLst>
          </p:nvPr>
        </p:nvPicPr>
        <p:blipFill>
          <a:blip r:embed="rId13" r:link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60175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4800" y="669600"/>
            <a:ext cx="10976400" cy="565200"/>
          </a:xfrm>
        </p:spPr>
        <p:txBody>
          <a:bodyPr wrap="square" anchor="ctr" anchorCtr="0">
            <a:normAutofit/>
          </a:bodyPr>
          <a:lstStyle>
            <a:lvl1pPr algn="ctr">
              <a:defRPr sz="3200"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2021/3/24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604837" y="1681200"/>
            <a:ext cx="10990800" cy="3211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9"/>
            </p:custDataLst>
          </p:nvPr>
        </p:nvSpPr>
        <p:spPr>
          <a:xfrm>
            <a:off x="594000" y="5180400"/>
            <a:ext cx="11001600" cy="10116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pull/>
      </p:transition>
    </mc:Choice>
    <mc:Fallback xmlns="">
      <p:transition spd="med">
        <p:pull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/>
          <p:nvPr userDrawn="1">
            <p:custDataLst>
              <p:tags r:id="rId2"/>
            </p:custDataLst>
          </p:nvPr>
        </p:nvPicPr>
        <p:blipFill>
          <a:blip r:embed="rId13" r:link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256246"/>
            <a:ext cx="720090" cy="601754"/>
          </a:xfrm>
          <a:prstGeom prst="rect">
            <a:avLst/>
          </a:prstGeom>
        </p:spPr>
      </p:pic>
      <p:pic>
        <p:nvPicPr>
          <p:cNvPr id="10" name="图片 9"/>
          <p:cNvPicPr/>
          <p:nvPr userDrawn="1">
            <p:custDataLst>
              <p:tags r:id="rId3"/>
            </p:custDataLst>
          </p:nvPr>
        </p:nvPicPr>
        <p:blipFill>
          <a:blip r:embed="rId15" r:link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6246"/>
            <a:ext cx="720090" cy="60175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79600" y="237600"/>
            <a:ext cx="11037600" cy="441964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2021/3/24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579600" y="1663200"/>
            <a:ext cx="5342400" cy="28944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242400" y="1663200"/>
            <a:ext cx="5367600" cy="28944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0"/>
            </p:custDataLst>
          </p:nvPr>
        </p:nvSpPr>
        <p:spPr>
          <a:xfrm>
            <a:off x="572400" y="4816800"/>
            <a:ext cx="5342400" cy="781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1"/>
            </p:custDataLst>
          </p:nvPr>
        </p:nvSpPr>
        <p:spPr>
          <a:xfrm>
            <a:off x="6253200" y="4813200"/>
            <a:ext cx="5367600" cy="781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pull/>
      </p:transition>
    </mc:Choice>
    <mc:Fallback xmlns="">
      <p:transition spd="med">
        <p:pull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3691"/>
            <a:ext cx="12192000" cy="4950618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/>
          <p:nvPr userDrawn="1">
            <p:custDataLst>
              <p:tags r:id="rId2"/>
            </p:custDataLst>
          </p:nvPr>
        </p:nvPicPr>
        <p:blipFill>
          <a:blip r:embed="rId10" r:link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1797" y="5504055"/>
            <a:ext cx="1620202" cy="1353945"/>
          </a:xfrm>
          <a:prstGeom prst="rect">
            <a:avLst/>
          </a:prstGeom>
        </p:spPr>
      </p:pic>
      <p:pic>
        <p:nvPicPr>
          <p:cNvPr id="8" name="图片 7"/>
          <p:cNvPicPr/>
          <p:nvPr userDrawn="1">
            <p:custDataLst>
              <p:tags r:id="rId3"/>
            </p:custDataLst>
          </p:nvPr>
        </p:nvPicPr>
        <p:blipFill>
          <a:blip r:embed="rId12" r:link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04055"/>
            <a:ext cx="1620202" cy="135394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522800" y="1339200"/>
            <a:ext cx="9144000" cy="2386800"/>
          </a:xfrm>
        </p:spPr>
        <p:txBody>
          <a:bodyPr wrap="square" anchor="b">
            <a:normAutofit/>
          </a:bodyPr>
          <a:lstStyle>
            <a:lvl1pPr algn="ctr">
              <a:defRPr sz="6000"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79742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2021/3/24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49833"/>
            <a:ext cx="396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49833"/>
            <a:ext cx="2700000" cy="316800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1522413" y="3862800"/>
            <a:ext cx="9144000" cy="1656000"/>
          </a:xfrm>
        </p:spPr>
        <p:txBody>
          <a:bodyPr wrap="square">
            <a:normAutofit/>
          </a:bodyPr>
          <a:lstStyle>
            <a:lvl1pPr algn="ctr">
              <a:defRPr baseline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pull/>
      </p:transition>
    </mc:Choice>
    <mc:Fallback xmlns="">
      <p:transition spd="med">
        <p:pull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2021/3/24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pull/>
      </p:transition>
    </mc:Choice>
    <mc:Fallback xmlns="">
      <p:transition spd="med">
        <p:pull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pull/>
      </p:transition>
    </mc:Choice>
    <mc:Fallback xmlns="">
      <p:transition spd="med">
        <p:pull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pull/>
      </p:transition>
    </mc:Choice>
    <mc:Fallback xmlns="">
      <p:transition spd="med">
        <p:pull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pull/>
      </p:transition>
    </mc:Choice>
    <mc:Fallback xmlns="">
      <p:transition spd="med">
        <p:pull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pull/>
      </p:transition>
    </mc:Choice>
    <mc:Fallback xmlns="">
      <p:transition spd="med">
        <p:pull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pull/>
      </p:transition>
    </mc:Choice>
    <mc:Fallback xmlns="">
      <p:transition spd="med">
        <p:pull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pull/>
      </p:transition>
    </mc:Choice>
    <mc:Fallback xmlns="">
      <p:transition spd="med">
        <p:pull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2021/3/24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pull/>
      </p:transition>
    </mc:Choice>
    <mc:Fallback xmlns="">
      <p:transition spd="med">
        <p:pull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pull/>
      </p:transition>
    </mc:Choice>
    <mc:Fallback xmlns="">
      <p:transition spd="med">
        <p:pull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pull/>
      </p:transition>
    </mc:Choice>
    <mc:Fallback xmlns="">
      <p:transition spd="med">
        <p:pull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2021/3/24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pull/>
      </p:transition>
    </mc:Choice>
    <mc:Fallback xmlns="">
      <p:transition spd="med">
        <p:pull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-2">
    <p:bg>
      <p:bgPr>
        <a:gradFill flip="none" rotWithShape="1">
          <a:gsLst>
            <a:gs pos="0">
              <a:srgbClr val="1E222A"/>
            </a:gs>
            <a:gs pos="100000">
              <a:srgbClr val="11141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pull/>
      </p:transition>
    </mc:Choice>
    <mc:Fallback xmlns="">
      <p:transition spd="med">
        <p:pull/>
      </p:transition>
    </mc:Fallback>
  </mc:AlternateContent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pull/>
      </p:transition>
    </mc:Choice>
    <mc:Fallback xmlns="">
      <p:transition spd="med">
        <p:pull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5.xml"/><Relationship Id="rId3" Type="http://schemas.openxmlformats.org/officeDocument/2006/relationships/theme" Target="../theme/theme1.xml"/><Relationship Id="rId7" Type="http://schemas.openxmlformats.org/officeDocument/2006/relationships/tags" Target="../tags/tag4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3.xml"/><Relationship Id="rId5" Type="http://schemas.openxmlformats.org/officeDocument/2006/relationships/tags" Target="../tags/tag2.xml"/><Relationship Id="rId10" Type="http://schemas.openxmlformats.org/officeDocument/2006/relationships/image" Target="../media/image2.jpeg"/><Relationship Id="rId4" Type="http://schemas.openxmlformats.org/officeDocument/2006/relationships/tags" Target="../tags/tag1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21" Type="http://schemas.openxmlformats.org/officeDocument/2006/relationships/tags" Target="../tags/tag12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5" Type="http://schemas.openxmlformats.org/officeDocument/2006/relationships/tags" Target="../tags/tag16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20" Type="http://schemas.openxmlformats.org/officeDocument/2006/relationships/tags" Target="../tags/tag11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24" Type="http://schemas.openxmlformats.org/officeDocument/2006/relationships/tags" Target="../tags/tag15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23" Type="http://schemas.openxmlformats.org/officeDocument/2006/relationships/tags" Target="../tags/tag14.xml"/><Relationship Id="rId10" Type="http://schemas.openxmlformats.org/officeDocument/2006/relationships/slideLayout" Target="../slideLayouts/slideLayout12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Relationship Id="rId22" Type="http://schemas.openxmlformats.org/officeDocument/2006/relationships/tags" Target="../tags/tag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theme" Target="../theme/theme3.xml"/><Relationship Id="rId18" Type="http://schemas.openxmlformats.org/officeDocument/2006/relationships/tags" Target="../tags/tag156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tags" Target="../tags/tag155.xml"/><Relationship Id="rId2" Type="http://schemas.openxmlformats.org/officeDocument/2006/relationships/slideLayout" Target="../slideLayouts/slideLayout22.xml"/><Relationship Id="rId16" Type="http://schemas.openxmlformats.org/officeDocument/2006/relationships/tags" Target="../tags/tag154.xml"/><Relationship Id="rId20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tags" Target="../tags/tag153.xml"/><Relationship Id="rId10" Type="http://schemas.openxmlformats.org/officeDocument/2006/relationships/slideLayout" Target="../slideLayouts/slideLayout3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tags" Target="../tags/tag15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213.xml"/><Relationship Id="rId7" Type="http://schemas.openxmlformats.org/officeDocument/2006/relationships/tags" Target="../tags/tag217.xml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33.xml"/><Relationship Id="rId6" Type="http://schemas.openxmlformats.org/officeDocument/2006/relationships/tags" Target="../tags/tag216.xml"/><Relationship Id="rId5" Type="http://schemas.openxmlformats.org/officeDocument/2006/relationships/tags" Target="../tags/tag215.xml"/><Relationship Id="rId4" Type="http://schemas.openxmlformats.org/officeDocument/2006/relationships/tags" Target="../tags/tag214.xml"/><Relationship Id="rId9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6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8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pic>
        <p:nvPicPr>
          <p:cNvPr id="9" name="图片 8" descr="v2"/>
          <p:cNvPicPr>
            <a:picLocks noChangeAspect="1"/>
          </p:cNvPicPr>
          <p:nvPr userDrawn="1"/>
        </p:nvPicPr>
        <p:blipFill>
          <a:blip r:embed="rId10"/>
          <a:srcRect l="7676" r="11003" b="31792"/>
          <a:stretch>
            <a:fillRect/>
          </a:stretch>
        </p:blipFill>
        <p:spPr>
          <a:xfrm>
            <a:off x="-54610" y="0"/>
            <a:ext cx="12277090" cy="6863715"/>
          </a:xfrm>
          <a:prstGeom prst="rect">
            <a:avLst/>
          </a:prstGeom>
        </p:spPr>
      </p:pic>
      <p:sp>
        <p:nvSpPr>
          <p:cNvPr id="17" name="矩形 16"/>
          <p:cNvSpPr/>
          <p:nvPr userDrawn="1"/>
        </p:nvSpPr>
        <p:spPr>
          <a:xfrm>
            <a:off x="-36830" y="0"/>
            <a:ext cx="12277090" cy="6880225"/>
          </a:xfrm>
          <a:prstGeom prst="rect">
            <a:avLst/>
          </a:prstGeom>
          <a:solidFill>
            <a:srgbClr val="036C09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 xmlns:p14="http://schemas.microsoft.com/office/powerpoint/2010/main">
    <mc:Choice Requires="p14">
      <p:transition spd="med" p14:dur="699">
        <p:pull/>
      </p:transition>
    </mc:Choice>
    <mc:Fallback xmlns="">
      <p:transition spd="med">
        <p:pull/>
      </p:transition>
    </mc:Fallback>
  </mc:AlternateContent>
  <p:txStyles>
    <p:titleStyle>
      <a:lvl1pPr algn="ctr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bg1"/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微软雅黑" panose="020B0503020204020204" pitchFamily="3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90204" pitchFamily="34" charset="0"/>
        <a:buChar char="●"/>
        <a:defRPr sz="1800" u="none" strike="noStrike" kern="1200" cap="none" spc="150" normalizeH="0" baseline="0">
          <a:solidFill>
            <a:schemeClr val="bg1"/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微软雅黑" panose="020B0503020204020204" pitchFamily="3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9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bg1"/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微软雅黑" panose="020B0503020204020204" pitchFamily="3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90204" pitchFamily="34" charset="0"/>
        <a:buChar char="●"/>
        <a:defRPr sz="1600" u="none" strike="noStrike" kern="1200" cap="none" spc="150" normalizeH="0" baseline="0">
          <a:solidFill>
            <a:schemeClr val="bg1"/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微软雅黑" panose="020B0503020204020204" pitchFamily="3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bg1"/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微软雅黑" panose="020B0503020204020204" pitchFamily="3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90204" pitchFamily="34" charset="0"/>
        <a:buChar char="•"/>
        <a:defRPr sz="1400" u="none" strike="noStrike" kern="1200" cap="none" spc="150" normalizeH="0" baseline="0">
          <a:solidFill>
            <a:schemeClr val="bg1"/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微软雅黑" panose="020B0503020204020204" pitchFamily="3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1"/>
            </p:custDataLst>
          </p:nvPr>
        </p:nvSpPr>
        <p:spPr>
          <a:xfrm>
            <a:off x="669882" y="961398"/>
            <a:ext cx="10852237" cy="5388907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2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3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4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5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mc:AlternateContent xmlns:mc="http://schemas.openxmlformats.org/markup-compatibility/2006" xmlns:p14="http://schemas.microsoft.com/office/powerpoint/2010/main">
    <mc:Choice Requires="p14">
      <p:transition spd="med" p14:dur="699">
        <p:pull/>
      </p:transition>
    </mc:Choice>
    <mc:Fallback xmlns="">
      <p:transition spd="med">
        <p:pull/>
      </p:transition>
    </mc:Fallback>
  </mc:AlternateConten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/>
          </a:solidFill>
          <a:uFillTx/>
          <a:latin typeface="Arial" panose="020B060402020209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9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9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9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9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9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9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9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9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9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9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1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pic>
        <p:nvPicPr>
          <p:cNvPr id="9" name="图片 8" descr="v2"/>
          <p:cNvPicPr>
            <a:picLocks noChangeAspect="1"/>
          </p:cNvPicPr>
          <p:nvPr userDrawn="1"/>
        </p:nvPicPr>
        <p:blipFill>
          <a:blip r:embed="rId20"/>
          <a:srcRect l="7676" r="11003" b="31792"/>
          <a:stretch>
            <a:fillRect/>
          </a:stretch>
        </p:blipFill>
        <p:spPr>
          <a:xfrm>
            <a:off x="-54610" y="0"/>
            <a:ext cx="12277090" cy="6863715"/>
          </a:xfrm>
          <a:prstGeom prst="rect">
            <a:avLst/>
          </a:prstGeom>
        </p:spPr>
      </p:pic>
      <p:sp>
        <p:nvSpPr>
          <p:cNvPr id="17" name="矩形 16"/>
          <p:cNvSpPr/>
          <p:nvPr userDrawn="1"/>
        </p:nvSpPr>
        <p:spPr>
          <a:xfrm>
            <a:off x="-36830" y="0"/>
            <a:ext cx="12277090" cy="6880225"/>
          </a:xfrm>
          <a:prstGeom prst="rect">
            <a:avLst/>
          </a:prstGeom>
          <a:solidFill>
            <a:srgbClr val="036C09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</p:sldLayoutIdLst>
  <mc:AlternateContent xmlns:mc="http://schemas.openxmlformats.org/markup-compatibility/2006" xmlns:p14="http://schemas.microsoft.com/office/powerpoint/2010/main">
    <mc:Choice Requires="p14">
      <p:transition spd="med" p14:dur="699">
        <p:pull/>
      </p:transition>
    </mc:Choice>
    <mc:Fallback xmlns="">
      <p:transition spd="med">
        <p:pull/>
      </p:transition>
    </mc:Fallback>
  </mc:AlternateContent>
  <p:txStyles>
    <p:titleStyle>
      <a:lvl1pPr algn="ctr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bg1"/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微软雅黑" panose="020B0503020204020204" pitchFamily="3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90204" pitchFamily="34" charset="0"/>
        <a:buChar char="●"/>
        <a:defRPr sz="1800" u="none" strike="noStrike" kern="1200" cap="none" spc="150" normalizeH="0" baseline="0">
          <a:solidFill>
            <a:schemeClr val="bg1"/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微软雅黑" panose="020B0503020204020204" pitchFamily="3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9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bg1"/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微软雅黑" panose="020B0503020204020204" pitchFamily="3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90204" pitchFamily="34" charset="0"/>
        <a:buChar char="●"/>
        <a:defRPr sz="1600" u="none" strike="noStrike" kern="1200" cap="none" spc="150" normalizeH="0" baseline="0">
          <a:solidFill>
            <a:schemeClr val="bg1"/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微软雅黑" panose="020B0503020204020204" pitchFamily="3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bg1"/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微软雅黑" panose="020B0503020204020204" pitchFamily="3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90204" pitchFamily="34" charset="0"/>
        <a:buChar char="•"/>
        <a:defRPr sz="1400" u="none" strike="noStrike" kern="1200" cap="none" spc="150" normalizeH="0" baseline="0">
          <a:solidFill>
            <a:schemeClr val="bg1"/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微软雅黑" panose="020B0503020204020204" pitchFamily="3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2021/3/24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pic>
        <p:nvPicPr>
          <p:cNvPr id="9" name="图片 8" descr="v2"/>
          <p:cNvPicPr>
            <a:picLocks noChangeAspect="1"/>
          </p:cNvPicPr>
          <p:nvPr userDrawn="1"/>
        </p:nvPicPr>
        <p:blipFill>
          <a:blip r:embed="rId9"/>
          <a:srcRect l="7676" r="11003" b="31792"/>
          <a:stretch>
            <a:fillRect/>
          </a:stretch>
        </p:blipFill>
        <p:spPr>
          <a:xfrm>
            <a:off x="-54610" y="0"/>
            <a:ext cx="12277090" cy="6863715"/>
          </a:xfrm>
          <a:prstGeom prst="rect">
            <a:avLst/>
          </a:prstGeom>
        </p:spPr>
      </p:pic>
      <p:sp>
        <p:nvSpPr>
          <p:cNvPr id="17" name="矩形 16"/>
          <p:cNvSpPr/>
          <p:nvPr userDrawn="1"/>
        </p:nvSpPr>
        <p:spPr>
          <a:xfrm>
            <a:off x="-36830" y="0"/>
            <a:ext cx="12277090" cy="6880225"/>
          </a:xfrm>
          <a:prstGeom prst="rect">
            <a:avLst/>
          </a:prstGeom>
          <a:solidFill>
            <a:srgbClr val="036C09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</p:sldLayoutIdLst>
  <mc:AlternateContent xmlns:mc="http://schemas.openxmlformats.org/markup-compatibility/2006" xmlns:p14="http://schemas.microsoft.com/office/powerpoint/2010/main">
    <mc:Choice Requires="p14">
      <p:transition spd="med" p14:dur="699">
        <p:pull/>
      </p:transition>
    </mc:Choice>
    <mc:Fallback xmlns="">
      <p:transition spd="med">
        <p:pull/>
      </p:transition>
    </mc:Fallback>
  </mc:AlternateContent>
  <p:txStyles>
    <p:titleStyle>
      <a:lvl1pPr algn="ctr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bg1"/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微软雅黑" panose="020B0503020204020204" pitchFamily="34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90204" pitchFamily="34" charset="0"/>
        <a:buChar char="●"/>
        <a:defRPr sz="1800" u="none" strike="noStrike" kern="1200" cap="none" spc="150" normalizeH="0" baseline="0">
          <a:solidFill>
            <a:schemeClr val="bg1"/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微软雅黑" panose="020B0503020204020204" pitchFamily="34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9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bg1"/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微软雅黑" panose="020B0503020204020204" pitchFamily="34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90204" pitchFamily="34" charset="0"/>
        <a:buChar char="●"/>
        <a:defRPr sz="1600" u="none" strike="noStrike" kern="1200" cap="none" spc="150" normalizeH="0" baseline="0">
          <a:solidFill>
            <a:schemeClr val="bg1"/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微软雅黑" panose="020B0503020204020204" pitchFamily="34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bg1"/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微软雅黑" panose="020B0503020204020204" pitchFamily="34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90204" pitchFamily="34" charset="0"/>
        <a:buChar char="•"/>
        <a:defRPr sz="1400" u="none" strike="noStrike" kern="1200" cap="none" spc="150" normalizeH="0" baseline="0">
          <a:solidFill>
            <a:schemeClr val="bg1"/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微软雅黑" panose="020B0503020204020204" pitchFamily="3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225.xml"/><Relationship Id="rId13" Type="http://schemas.openxmlformats.org/officeDocument/2006/relationships/image" Target="../media/image10.jpeg"/><Relationship Id="rId3" Type="http://schemas.openxmlformats.org/officeDocument/2006/relationships/tags" Target="../tags/tag220.xml"/><Relationship Id="rId7" Type="http://schemas.openxmlformats.org/officeDocument/2006/relationships/tags" Target="../tags/tag224.xml"/><Relationship Id="rId12" Type="http://schemas.openxmlformats.org/officeDocument/2006/relationships/slideLayout" Target="../slideLayouts/slideLayout9.xml"/><Relationship Id="rId2" Type="http://schemas.openxmlformats.org/officeDocument/2006/relationships/tags" Target="../tags/tag219.xml"/><Relationship Id="rId16" Type="http://schemas.openxmlformats.org/officeDocument/2006/relationships/image" Target="../media/image13.png"/><Relationship Id="rId1" Type="http://schemas.openxmlformats.org/officeDocument/2006/relationships/tags" Target="../tags/tag218.xml"/><Relationship Id="rId6" Type="http://schemas.openxmlformats.org/officeDocument/2006/relationships/tags" Target="../tags/tag223.xml"/><Relationship Id="rId11" Type="http://schemas.openxmlformats.org/officeDocument/2006/relationships/tags" Target="../tags/tag228.xml"/><Relationship Id="rId5" Type="http://schemas.openxmlformats.org/officeDocument/2006/relationships/tags" Target="../tags/tag222.xml"/><Relationship Id="rId15" Type="http://schemas.openxmlformats.org/officeDocument/2006/relationships/image" Target="../media/image12.png"/><Relationship Id="rId10" Type="http://schemas.openxmlformats.org/officeDocument/2006/relationships/tags" Target="../tags/tag227.xml"/><Relationship Id="rId4" Type="http://schemas.openxmlformats.org/officeDocument/2006/relationships/tags" Target="../tags/tag221.xml"/><Relationship Id="rId9" Type="http://schemas.openxmlformats.org/officeDocument/2006/relationships/tags" Target="../tags/tag226.xml"/><Relationship Id="rId1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36.xml"/><Relationship Id="rId13" Type="http://schemas.openxmlformats.org/officeDocument/2006/relationships/notesSlide" Target="../notesSlides/notesSlide1.xml"/><Relationship Id="rId3" Type="http://schemas.openxmlformats.org/officeDocument/2006/relationships/tags" Target="../tags/tag231.xml"/><Relationship Id="rId7" Type="http://schemas.openxmlformats.org/officeDocument/2006/relationships/tags" Target="../tags/tag235.xml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230.xml"/><Relationship Id="rId1" Type="http://schemas.openxmlformats.org/officeDocument/2006/relationships/tags" Target="../tags/tag229.xml"/><Relationship Id="rId6" Type="http://schemas.openxmlformats.org/officeDocument/2006/relationships/tags" Target="../tags/tag234.xml"/><Relationship Id="rId11" Type="http://schemas.openxmlformats.org/officeDocument/2006/relationships/tags" Target="../tags/tag239.xml"/><Relationship Id="rId5" Type="http://schemas.openxmlformats.org/officeDocument/2006/relationships/tags" Target="../tags/tag233.xml"/><Relationship Id="rId10" Type="http://schemas.openxmlformats.org/officeDocument/2006/relationships/tags" Target="../tags/tag238.xml"/><Relationship Id="rId4" Type="http://schemas.openxmlformats.org/officeDocument/2006/relationships/tags" Target="../tags/tag232.xml"/><Relationship Id="rId9" Type="http://schemas.openxmlformats.org/officeDocument/2006/relationships/tags" Target="../tags/tag237.xml"/><Relationship Id="rId14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247.xml"/><Relationship Id="rId13" Type="http://schemas.openxmlformats.org/officeDocument/2006/relationships/tags" Target="../tags/tag252.xml"/><Relationship Id="rId18" Type="http://schemas.openxmlformats.org/officeDocument/2006/relationships/tags" Target="../tags/tag257.xml"/><Relationship Id="rId26" Type="http://schemas.openxmlformats.org/officeDocument/2006/relationships/tags" Target="../tags/tag265.xml"/><Relationship Id="rId39" Type="http://schemas.openxmlformats.org/officeDocument/2006/relationships/slideLayout" Target="../slideLayouts/slideLayout2.xml"/><Relationship Id="rId3" Type="http://schemas.openxmlformats.org/officeDocument/2006/relationships/tags" Target="../tags/tag242.xml"/><Relationship Id="rId21" Type="http://schemas.openxmlformats.org/officeDocument/2006/relationships/tags" Target="../tags/tag260.xml"/><Relationship Id="rId34" Type="http://schemas.openxmlformats.org/officeDocument/2006/relationships/tags" Target="../tags/tag273.xml"/><Relationship Id="rId42" Type="http://schemas.openxmlformats.org/officeDocument/2006/relationships/image" Target="../media/image17.jpeg"/><Relationship Id="rId7" Type="http://schemas.openxmlformats.org/officeDocument/2006/relationships/tags" Target="../tags/tag246.xml"/><Relationship Id="rId12" Type="http://schemas.openxmlformats.org/officeDocument/2006/relationships/tags" Target="../tags/tag251.xml"/><Relationship Id="rId17" Type="http://schemas.openxmlformats.org/officeDocument/2006/relationships/tags" Target="../tags/tag256.xml"/><Relationship Id="rId25" Type="http://schemas.openxmlformats.org/officeDocument/2006/relationships/tags" Target="../tags/tag264.xml"/><Relationship Id="rId33" Type="http://schemas.openxmlformats.org/officeDocument/2006/relationships/tags" Target="../tags/tag272.xml"/><Relationship Id="rId38" Type="http://schemas.openxmlformats.org/officeDocument/2006/relationships/tags" Target="../tags/tag277.xml"/><Relationship Id="rId2" Type="http://schemas.openxmlformats.org/officeDocument/2006/relationships/tags" Target="../tags/tag241.xml"/><Relationship Id="rId16" Type="http://schemas.openxmlformats.org/officeDocument/2006/relationships/tags" Target="../tags/tag255.xml"/><Relationship Id="rId20" Type="http://schemas.openxmlformats.org/officeDocument/2006/relationships/tags" Target="../tags/tag259.xml"/><Relationship Id="rId29" Type="http://schemas.openxmlformats.org/officeDocument/2006/relationships/tags" Target="../tags/tag268.xml"/><Relationship Id="rId41" Type="http://schemas.openxmlformats.org/officeDocument/2006/relationships/image" Target="../media/image16.jpeg"/><Relationship Id="rId1" Type="http://schemas.openxmlformats.org/officeDocument/2006/relationships/tags" Target="../tags/tag240.xml"/><Relationship Id="rId6" Type="http://schemas.openxmlformats.org/officeDocument/2006/relationships/tags" Target="../tags/tag245.xml"/><Relationship Id="rId11" Type="http://schemas.openxmlformats.org/officeDocument/2006/relationships/tags" Target="../tags/tag250.xml"/><Relationship Id="rId24" Type="http://schemas.openxmlformats.org/officeDocument/2006/relationships/tags" Target="../tags/tag263.xml"/><Relationship Id="rId32" Type="http://schemas.openxmlformats.org/officeDocument/2006/relationships/tags" Target="../tags/tag271.xml"/><Relationship Id="rId37" Type="http://schemas.openxmlformats.org/officeDocument/2006/relationships/tags" Target="../tags/tag276.xml"/><Relationship Id="rId40" Type="http://schemas.openxmlformats.org/officeDocument/2006/relationships/image" Target="../media/image15.png"/><Relationship Id="rId5" Type="http://schemas.openxmlformats.org/officeDocument/2006/relationships/tags" Target="../tags/tag244.xml"/><Relationship Id="rId15" Type="http://schemas.openxmlformats.org/officeDocument/2006/relationships/tags" Target="../tags/tag254.xml"/><Relationship Id="rId23" Type="http://schemas.openxmlformats.org/officeDocument/2006/relationships/tags" Target="../tags/tag262.xml"/><Relationship Id="rId28" Type="http://schemas.openxmlformats.org/officeDocument/2006/relationships/tags" Target="../tags/tag267.xml"/><Relationship Id="rId36" Type="http://schemas.openxmlformats.org/officeDocument/2006/relationships/tags" Target="../tags/tag275.xml"/><Relationship Id="rId10" Type="http://schemas.openxmlformats.org/officeDocument/2006/relationships/tags" Target="../tags/tag249.xml"/><Relationship Id="rId19" Type="http://schemas.openxmlformats.org/officeDocument/2006/relationships/tags" Target="../tags/tag258.xml"/><Relationship Id="rId31" Type="http://schemas.openxmlformats.org/officeDocument/2006/relationships/tags" Target="../tags/tag270.xml"/><Relationship Id="rId44" Type="http://schemas.openxmlformats.org/officeDocument/2006/relationships/image" Target="../media/image19.png"/><Relationship Id="rId4" Type="http://schemas.openxmlformats.org/officeDocument/2006/relationships/tags" Target="../tags/tag243.xml"/><Relationship Id="rId9" Type="http://schemas.openxmlformats.org/officeDocument/2006/relationships/tags" Target="../tags/tag248.xml"/><Relationship Id="rId14" Type="http://schemas.openxmlformats.org/officeDocument/2006/relationships/tags" Target="../tags/tag253.xml"/><Relationship Id="rId22" Type="http://schemas.openxmlformats.org/officeDocument/2006/relationships/tags" Target="../tags/tag261.xml"/><Relationship Id="rId27" Type="http://schemas.openxmlformats.org/officeDocument/2006/relationships/tags" Target="../tags/tag266.xml"/><Relationship Id="rId30" Type="http://schemas.openxmlformats.org/officeDocument/2006/relationships/tags" Target="../tags/tag269.xml"/><Relationship Id="rId35" Type="http://schemas.openxmlformats.org/officeDocument/2006/relationships/tags" Target="../tags/tag274.xml"/><Relationship Id="rId43" Type="http://schemas.openxmlformats.org/officeDocument/2006/relationships/image" Target="../media/image1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tags" Target="../tags/tag280.xml"/><Relationship Id="rId7" Type="http://schemas.openxmlformats.org/officeDocument/2006/relationships/image" Target="../media/image20.png"/><Relationship Id="rId2" Type="http://schemas.openxmlformats.org/officeDocument/2006/relationships/tags" Target="../tags/tag279.xml"/><Relationship Id="rId1" Type="http://schemas.openxmlformats.org/officeDocument/2006/relationships/tags" Target="../tags/tag278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282.xml"/><Relationship Id="rId4" Type="http://schemas.openxmlformats.org/officeDocument/2006/relationships/tags" Target="../tags/tag281.xml"/><Relationship Id="rId9" Type="http://schemas.openxmlformats.org/officeDocument/2006/relationships/image" Target="../media/image2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290.xml"/><Relationship Id="rId13" Type="http://schemas.openxmlformats.org/officeDocument/2006/relationships/tags" Target="../tags/tag295.xml"/><Relationship Id="rId18" Type="http://schemas.openxmlformats.org/officeDocument/2006/relationships/tags" Target="../tags/tag300.xml"/><Relationship Id="rId3" Type="http://schemas.openxmlformats.org/officeDocument/2006/relationships/tags" Target="../tags/tag285.xml"/><Relationship Id="rId21" Type="http://schemas.openxmlformats.org/officeDocument/2006/relationships/tags" Target="../tags/tag303.xml"/><Relationship Id="rId7" Type="http://schemas.openxmlformats.org/officeDocument/2006/relationships/tags" Target="../tags/tag289.xml"/><Relationship Id="rId12" Type="http://schemas.openxmlformats.org/officeDocument/2006/relationships/tags" Target="../tags/tag294.xml"/><Relationship Id="rId17" Type="http://schemas.openxmlformats.org/officeDocument/2006/relationships/tags" Target="../tags/tag299.xml"/><Relationship Id="rId25" Type="http://schemas.openxmlformats.org/officeDocument/2006/relationships/image" Target="../media/image23.png"/><Relationship Id="rId2" Type="http://schemas.openxmlformats.org/officeDocument/2006/relationships/tags" Target="../tags/tag284.xml"/><Relationship Id="rId16" Type="http://schemas.openxmlformats.org/officeDocument/2006/relationships/tags" Target="../tags/tag298.xml"/><Relationship Id="rId20" Type="http://schemas.openxmlformats.org/officeDocument/2006/relationships/tags" Target="../tags/tag302.xml"/><Relationship Id="rId1" Type="http://schemas.openxmlformats.org/officeDocument/2006/relationships/tags" Target="../tags/tag283.xml"/><Relationship Id="rId6" Type="http://schemas.openxmlformats.org/officeDocument/2006/relationships/tags" Target="../tags/tag288.xml"/><Relationship Id="rId11" Type="http://schemas.openxmlformats.org/officeDocument/2006/relationships/tags" Target="../tags/tag293.xml"/><Relationship Id="rId24" Type="http://schemas.openxmlformats.org/officeDocument/2006/relationships/slideLayout" Target="../slideLayouts/slideLayout2.xml"/><Relationship Id="rId5" Type="http://schemas.openxmlformats.org/officeDocument/2006/relationships/tags" Target="../tags/tag287.xml"/><Relationship Id="rId15" Type="http://schemas.openxmlformats.org/officeDocument/2006/relationships/tags" Target="../tags/tag297.xml"/><Relationship Id="rId23" Type="http://schemas.openxmlformats.org/officeDocument/2006/relationships/tags" Target="../tags/tag305.xml"/><Relationship Id="rId10" Type="http://schemas.openxmlformats.org/officeDocument/2006/relationships/tags" Target="../tags/tag292.xml"/><Relationship Id="rId19" Type="http://schemas.openxmlformats.org/officeDocument/2006/relationships/tags" Target="../tags/tag301.xml"/><Relationship Id="rId4" Type="http://schemas.openxmlformats.org/officeDocument/2006/relationships/tags" Target="../tags/tag286.xml"/><Relationship Id="rId9" Type="http://schemas.openxmlformats.org/officeDocument/2006/relationships/tags" Target="../tags/tag291.xml"/><Relationship Id="rId14" Type="http://schemas.openxmlformats.org/officeDocument/2006/relationships/tags" Target="../tags/tag296.xml"/><Relationship Id="rId22" Type="http://schemas.openxmlformats.org/officeDocument/2006/relationships/tags" Target="../tags/tag30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313.xml"/><Relationship Id="rId13" Type="http://schemas.openxmlformats.org/officeDocument/2006/relationships/tags" Target="../tags/tag318.xml"/><Relationship Id="rId18" Type="http://schemas.openxmlformats.org/officeDocument/2006/relationships/tags" Target="../tags/tag323.xml"/><Relationship Id="rId26" Type="http://schemas.openxmlformats.org/officeDocument/2006/relationships/tags" Target="../tags/tag331.xml"/><Relationship Id="rId3" Type="http://schemas.openxmlformats.org/officeDocument/2006/relationships/tags" Target="../tags/tag308.xml"/><Relationship Id="rId21" Type="http://schemas.openxmlformats.org/officeDocument/2006/relationships/tags" Target="../tags/tag326.xml"/><Relationship Id="rId34" Type="http://schemas.openxmlformats.org/officeDocument/2006/relationships/image" Target="../media/image25.png"/><Relationship Id="rId7" Type="http://schemas.openxmlformats.org/officeDocument/2006/relationships/tags" Target="../tags/tag312.xml"/><Relationship Id="rId12" Type="http://schemas.openxmlformats.org/officeDocument/2006/relationships/tags" Target="../tags/tag317.xml"/><Relationship Id="rId17" Type="http://schemas.openxmlformats.org/officeDocument/2006/relationships/tags" Target="../tags/tag322.xml"/><Relationship Id="rId25" Type="http://schemas.openxmlformats.org/officeDocument/2006/relationships/tags" Target="../tags/tag330.xml"/><Relationship Id="rId33" Type="http://schemas.openxmlformats.org/officeDocument/2006/relationships/image" Target="../media/image24.jpeg"/><Relationship Id="rId2" Type="http://schemas.openxmlformats.org/officeDocument/2006/relationships/tags" Target="../tags/tag307.xml"/><Relationship Id="rId16" Type="http://schemas.openxmlformats.org/officeDocument/2006/relationships/tags" Target="../tags/tag321.xml"/><Relationship Id="rId20" Type="http://schemas.openxmlformats.org/officeDocument/2006/relationships/tags" Target="../tags/tag325.xml"/><Relationship Id="rId29" Type="http://schemas.openxmlformats.org/officeDocument/2006/relationships/tags" Target="../tags/tag334.xml"/><Relationship Id="rId1" Type="http://schemas.openxmlformats.org/officeDocument/2006/relationships/tags" Target="../tags/tag306.xml"/><Relationship Id="rId6" Type="http://schemas.openxmlformats.org/officeDocument/2006/relationships/tags" Target="../tags/tag311.xml"/><Relationship Id="rId11" Type="http://schemas.openxmlformats.org/officeDocument/2006/relationships/tags" Target="../tags/tag316.xml"/><Relationship Id="rId24" Type="http://schemas.openxmlformats.org/officeDocument/2006/relationships/tags" Target="../tags/tag329.xml"/><Relationship Id="rId32" Type="http://schemas.openxmlformats.org/officeDocument/2006/relationships/image" Target="../media/image1.png"/><Relationship Id="rId5" Type="http://schemas.openxmlformats.org/officeDocument/2006/relationships/tags" Target="../tags/tag310.xml"/><Relationship Id="rId15" Type="http://schemas.openxmlformats.org/officeDocument/2006/relationships/tags" Target="../tags/tag320.xml"/><Relationship Id="rId23" Type="http://schemas.openxmlformats.org/officeDocument/2006/relationships/tags" Target="../tags/tag328.xml"/><Relationship Id="rId28" Type="http://schemas.openxmlformats.org/officeDocument/2006/relationships/tags" Target="../tags/tag333.xml"/><Relationship Id="rId10" Type="http://schemas.openxmlformats.org/officeDocument/2006/relationships/tags" Target="../tags/tag315.xml"/><Relationship Id="rId19" Type="http://schemas.openxmlformats.org/officeDocument/2006/relationships/tags" Target="../tags/tag324.xml"/><Relationship Id="rId31" Type="http://schemas.openxmlformats.org/officeDocument/2006/relationships/notesSlide" Target="../notesSlides/notesSlide2.xml"/><Relationship Id="rId4" Type="http://schemas.openxmlformats.org/officeDocument/2006/relationships/tags" Target="../tags/tag309.xml"/><Relationship Id="rId9" Type="http://schemas.openxmlformats.org/officeDocument/2006/relationships/tags" Target="../tags/tag314.xml"/><Relationship Id="rId14" Type="http://schemas.openxmlformats.org/officeDocument/2006/relationships/tags" Target="../tags/tag319.xml"/><Relationship Id="rId22" Type="http://schemas.openxmlformats.org/officeDocument/2006/relationships/tags" Target="../tags/tag327.xml"/><Relationship Id="rId27" Type="http://schemas.openxmlformats.org/officeDocument/2006/relationships/tags" Target="../tags/tag332.xml"/><Relationship Id="rId30" Type="http://schemas.openxmlformats.org/officeDocument/2006/relationships/slideLayout" Target="../slideLayouts/slideLayout2.xml"/><Relationship Id="rId35" Type="http://schemas.openxmlformats.org/officeDocument/2006/relationships/image" Target="../media/image26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tags" Target="../tags/tag337.xml"/><Relationship Id="rId7" Type="http://schemas.openxmlformats.org/officeDocument/2006/relationships/image" Target="../media/image26.jpeg"/><Relationship Id="rId2" Type="http://schemas.openxmlformats.org/officeDocument/2006/relationships/tags" Target="../tags/tag336.xml"/><Relationship Id="rId1" Type="http://schemas.openxmlformats.org/officeDocument/2006/relationships/tags" Target="../tags/tag335.xml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33.xml"/><Relationship Id="rId4" Type="http://schemas.openxmlformats.org/officeDocument/2006/relationships/tags" Target="../tags/tag338.xml"/><Relationship Id="rId9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346.xml"/><Relationship Id="rId13" Type="http://schemas.openxmlformats.org/officeDocument/2006/relationships/tags" Target="../tags/tag351.xml"/><Relationship Id="rId18" Type="http://schemas.openxmlformats.org/officeDocument/2006/relationships/tags" Target="../tags/tag356.xml"/><Relationship Id="rId26" Type="http://schemas.openxmlformats.org/officeDocument/2006/relationships/image" Target="../media/image30.png"/><Relationship Id="rId3" Type="http://schemas.openxmlformats.org/officeDocument/2006/relationships/tags" Target="../tags/tag341.xml"/><Relationship Id="rId21" Type="http://schemas.openxmlformats.org/officeDocument/2006/relationships/tags" Target="../tags/tag359.xml"/><Relationship Id="rId7" Type="http://schemas.openxmlformats.org/officeDocument/2006/relationships/tags" Target="../tags/tag345.xml"/><Relationship Id="rId12" Type="http://schemas.openxmlformats.org/officeDocument/2006/relationships/tags" Target="../tags/tag350.xml"/><Relationship Id="rId17" Type="http://schemas.openxmlformats.org/officeDocument/2006/relationships/tags" Target="../tags/tag355.xml"/><Relationship Id="rId25" Type="http://schemas.openxmlformats.org/officeDocument/2006/relationships/image" Target="../media/image29.png"/><Relationship Id="rId2" Type="http://schemas.openxmlformats.org/officeDocument/2006/relationships/tags" Target="../tags/tag340.xml"/><Relationship Id="rId16" Type="http://schemas.openxmlformats.org/officeDocument/2006/relationships/tags" Target="../tags/tag354.xml"/><Relationship Id="rId20" Type="http://schemas.openxmlformats.org/officeDocument/2006/relationships/tags" Target="../tags/tag358.xml"/><Relationship Id="rId1" Type="http://schemas.openxmlformats.org/officeDocument/2006/relationships/tags" Target="../tags/tag339.xml"/><Relationship Id="rId6" Type="http://schemas.openxmlformats.org/officeDocument/2006/relationships/tags" Target="../tags/tag344.xml"/><Relationship Id="rId11" Type="http://schemas.openxmlformats.org/officeDocument/2006/relationships/tags" Target="../tags/tag349.xml"/><Relationship Id="rId24" Type="http://schemas.openxmlformats.org/officeDocument/2006/relationships/image" Target="../media/image24.jpeg"/><Relationship Id="rId5" Type="http://schemas.openxmlformats.org/officeDocument/2006/relationships/tags" Target="../tags/tag343.xml"/><Relationship Id="rId15" Type="http://schemas.openxmlformats.org/officeDocument/2006/relationships/tags" Target="../tags/tag353.xml"/><Relationship Id="rId23" Type="http://schemas.openxmlformats.org/officeDocument/2006/relationships/notesSlide" Target="../notesSlides/notesSlide3.xml"/><Relationship Id="rId28" Type="http://schemas.openxmlformats.org/officeDocument/2006/relationships/image" Target="../media/image32.png"/><Relationship Id="rId10" Type="http://schemas.openxmlformats.org/officeDocument/2006/relationships/tags" Target="../tags/tag348.xml"/><Relationship Id="rId19" Type="http://schemas.openxmlformats.org/officeDocument/2006/relationships/tags" Target="../tags/tag357.xml"/><Relationship Id="rId4" Type="http://schemas.openxmlformats.org/officeDocument/2006/relationships/tags" Target="../tags/tag342.xml"/><Relationship Id="rId9" Type="http://schemas.openxmlformats.org/officeDocument/2006/relationships/tags" Target="../tags/tag347.xml"/><Relationship Id="rId14" Type="http://schemas.openxmlformats.org/officeDocument/2006/relationships/tags" Target="../tags/tag352.xml"/><Relationship Id="rId22" Type="http://schemas.openxmlformats.org/officeDocument/2006/relationships/slideLayout" Target="../slideLayouts/slideLayout2.xml"/><Relationship Id="rId27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362.xml"/><Relationship Id="rId7" Type="http://schemas.openxmlformats.org/officeDocument/2006/relationships/image" Target="../media/image33.jpeg"/><Relationship Id="rId2" Type="http://schemas.openxmlformats.org/officeDocument/2006/relationships/tags" Target="../tags/tag361.xml"/><Relationship Id="rId1" Type="http://schemas.openxmlformats.org/officeDocument/2006/relationships/tags" Target="../tags/tag360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364.xml"/><Relationship Id="rId4" Type="http://schemas.openxmlformats.org/officeDocument/2006/relationships/tags" Target="../tags/tag363.xm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tags" Target="../tags/tag481.xml"/><Relationship Id="rId671" Type="http://schemas.openxmlformats.org/officeDocument/2006/relationships/tags" Target="../tags/tag1035.xml"/><Relationship Id="rId769" Type="http://schemas.openxmlformats.org/officeDocument/2006/relationships/tags" Target="../tags/tag1133.xml"/><Relationship Id="rId21" Type="http://schemas.openxmlformats.org/officeDocument/2006/relationships/tags" Target="../tags/tag385.xml"/><Relationship Id="rId324" Type="http://schemas.openxmlformats.org/officeDocument/2006/relationships/tags" Target="../tags/tag688.xml"/><Relationship Id="rId531" Type="http://schemas.openxmlformats.org/officeDocument/2006/relationships/tags" Target="../tags/tag895.xml"/><Relationship Id="rId629" Type="http://schemas.openxmlformats.org/officeDocument/2006/relationships/tags" Target="../tags/tag993.xml"/><Relationship Id="rId170" Type="http://schemas.openxmlformats.org/officeDocument/2006/relationships/tags" Target="../tags/tag534.xml"/><Relationship Id="rId268" Type="http://schemas.openxmlformats.org/officeDocument/2006/relationships/tags" Target="../tags/tag632.xml"/><Relationship Id="rId475" Type="http://schemas.openxmlformats.org/officeDocument/2006/relationships/tags" Target="../tags/tag839.xml"/><Relationship Id="rId682" Type="http://schemas.openxmlformats.org/officeDocument/2006/relationships/tags" Target="../tags/tag1046.xml"/><Relationship Id="rId32" Type="http://schemas.openxmlformats.org/officeDocument/2006/relationships/tags" Target="../tags/tag396.xml"/><Relationship Id="rId128" Type="http://schemas.openxmlformats.org/officeDocument/2006/relationships/tags" Target="../tags/tag492.xml"/><Relationship Id="rId335" Type="http://schemas.openxmlformats.org/officeDocument/2006/relationships/tags" Target="../tags/tag699.xml"/><Relationship Id="rId542" Type="http://schemas.openxmlformats.org/officeDocument/2006/relationships/tags" Target="../tags/tag906.xml"/><Relationship Id="rId181" Type="http://schemas.openxmlformats.org/officeDocument/2006/relationships/tags" Target="../tags/tag545.xml"/><Relationship Id="rId402" Type="http://schemas.openxmlformats.org/officeDocument/2006/relationships/tags" Target="../tags/tag766.xml"/><Relationship Id="rId279" Type="http://schemas.openxmlformats.org/officeDocument/2006/relationships/tags" Target="../tags/tag643.xml"/><Relationship Id="rId486" Type="http://schemas.openxmlformats.org/officeDocument/2006/relationships/tags" Target="../tags/tag850.xml"/><Relationship Id="rId693" Type="http://schemas.openxmlformats.org/officeDocument/2006/relationships/tags" Target="../tags/tag1057.xml"/><Relationship Id="rId707" Type="http://schemas.openxmlformats.org/officeDocument/2006/relationships/tags" Target="../tags/tag1071.xml"/><Relationship Id="rId43" Type="http://schemas.openxmlformats.org/officeDocument/2006/relationships/tags" Target="../tags/tag407.xml"/><Relationship Id="rId139" Type="http://schemas.openxmlformats.org/officeDocument/2006/relationships/tags" Target="../tags/tag503.xml"/><Relationship Id="rId290" Type="http://schemas.openxmlformats.org/officeDocument/2006/relationships/tags" Target="../tags/tag654.xml"/><Relationship Id="rId304" Type="http://schemas.openxmlformats.org/officeDocument/2006/relationships/tags" Target="../tags/tag668.xml"/><Relationship Id="rId346" Type="http://schemas.openxmlformats.org/officeDocument/2006/relationships/tags" Target="../tags/tag710.xml"/><Relationship Id="rId388" Type="http://schemas.openxmlformats.org/officeDocument/2006/relationships/tags" Target="../tags/tag752.xml"/><Relationship Id="rId511" Type="http://schemas.openxmlformats.org/officeDocument/2006/relationships/tags" Target="../tags/tag875.xml"/><Relationship Id="rId553" Type="http://schemas.openxmlformats.org/officeDocument/2006/relationships/tags" Target="../tags/tag917.xml"/><Relationship Id="rId609" Type="http://schemas.openxmlformats.org/officeDocument/2006/relationships/tags" Target="../tags/tag973.xml"/><Relationship Id="rId760" Type="http://schemas.openxmlformats.org/officeDocument/2006/relationships/tags" Target="../tags/tag1124.xml"/><Relationship Id="rId85" Type="http://schemas.openxmlformats.org/officeDocument/2006/relationships/tags" Target="../tags/tag449.xml"/><Relationship Id="rId150" Type="http://schemas.openxmlformats.org/officeDocument/2006/relationships/tags" Target="../tags/tag514.xml"/><Relationship Id="rId192" Type="http://schemas.openxmlformats.org/officeDocument/2006/relationships/tags" Target="../tags/tag556.xml"/><Relationship Id="rId206" Type="http://schemas.openxmlformats.org/officeDocument/2006/relationships/tags" Target="../tags/tag570.xml"/><Relationship Id="rId413" Type="http://schemas.openxmlformats.org/officeDocument/2006/relationships/tags" Target="../tags/tag777.xml"/><Relationship Id="rId595" Type="http://schemas.openxmlformats.org/officeDocument/2006/relationships/tags" Target="../tags/tag959.xml"/><Relationship Id="rId248" Type="http://schemas.openxmlformats.org/officeDocument/2006/relationships/tags" Target="../tags/tag612.xml"/><Relationship Id="rId455" Type="http://schemas.openxmlformats.org/officeDocument/2006/relationships/tags" Target="../tags/tag819.xml"/><Relationship Id="rId497" Type="http://schemas.openxmlformats.org/officeDocument/2006/relationships/tags" Target="../tags/tag861.xml"/><Relationship Id="rId620" Type="http://schemas.openxmlformats.org/officeDocument/2006/relationships/tags" Target="../tags/tag984.xml"/><Relationship Id="rId662" Type="http://schemas.openxmlformats.org/officeDocument/2006/relationships/tags" Target="../tags/tag1026.xml"/><Relationship Id="rId718" Type="http://schemas.openxmlformats.org/officeDocument/2006/relationships/tags" Target="../tags/tag1082.xml"/><Relationship Id="rId12" Type="http://schemas.openxmlformats.org/officeDocument/2006/relationships/tags" Target="../tags/tag376.xml"/><Relationship Id="rId108" Type="http://schemas.openxmlformats.org/officeDocument/2006/relationships/tags" Target="../tags/tag472.xml"/><Relationship Id="rId315" Type="http://schemas.openxmlformats.org/officeDocument/2006/relationships/tags" Target="../tags/tag679.xml"/><Relationship Id="rId357" Type="http://schemas.openxmlformats.org/officeDocument/2006/relationships/tags" Target="../tags/tag721.xml"/><Relationship Id="rId522" Type="http://schemas.openxmlformats.org/officeDocument/2006/relationships/tags" Target="../tags/tag886.xml"/><Relationship Id="rId54" Type="http://schemas.openxmlformats.org/officeDocument/2006/relationships/tags" Target="../tags/tag418.xml"/><Relationship Id="rId96" Type="http://schemas.openxmlformats.org/officeDocument/2006/relationships/tags" Target="../tags/tag460.xml"/><Relationship Id="rId161" Type="http://schemas.openxmlformats.org/officeDocument/2006/relationships/tags" Target="../tags/tag525.xml"/><Relationship Id="rId217" Type="http://schemas.openxmlformats.org/officeDocument/2006/relationships/tags" Target="../tags/tag581.xml"/><Relationship Id="rId399" Type="http://schemas.openxmlformats.org/officeDocument/2006/relationships/tags" Target="../tags/tag763.xml"/><Relationship Id="rId564" Type="http://schemas.openxmlformats.org/officeDocument/2006/relationships/tags" Target="../tags/tag928.xml"/><Relationship Id="rId771" Type="http://schemas.openxmlformats.org/officeDocument/2006/relationships/tags" Target="../tags/tag1135.xml"/><Relationship Id="rId259" Type="http://schemas.openxmlformats.org/officeDocument/2006/relationships/tags" Target="../tags/tag623.xml"/><Relationship Id="rId424" Type="http://schemas.openxmlformats.org/officeDocument/2006/relationships/tags" Target="../tags/tag788.xml"/><Relationship Id="rId466" Type="http://schemas.openxmlformats.org/officeDocument/2006/relationships/tags" Target="../tags/tag830.xml"/><Relationship Id="rId631" Type="http://schemas.openxmlformats.org/officeDocument/2006/relationships/tags" Target="../tags/tag995.xml"/><Relationship Id="rId673" Type="http://schemas.openxmlformats.org/officeDocument/2006/relationships/tags" Target="../tags/tag1037.xml"/><Relationship Id="rId729" Type="http://schemas.openxmlformats.org/officeDocument/2006/relationships/tags" Target="../tags/tag1093.xml"/><Relationship Id="rId23" Type="http://schemas.openxmlformats.org/officeDocument/2006/relationships/tags" Target="../tags/tag387.xml"/><Relationship Id="rId119" Type="http://schemas.openxmlformats.org/officeDocument/2006/relationships/tags" Target="../tags/tag483.xml"/><Relationship Id="rId270" Type="http://schemas.openxmlformats.org/officeDocument/2006/relationships/tags" Target="../tags/tag634.xml"/><Relationship Id="rId326" Type="http://schemas.openxmlformats.org/officeDocument/2006/relationships/tags" Target="../tags/tag690.xml"/><Relationship Id="rId533" Type="http://schemas.openxmlformats.org/officeDocument/2006/relationships/tags" Target="../tags/tag897.xml"/><Relationship Id="rId65" Type="http://schemas.openxmlformats.org/officeDocument/2006/relationships/tags" Target="../tags/tag429.xml"/><Relationship Id="rId130" Type="http://schemas.openxmlformats.org/officeDocument/2006/relationships/tags" Target="../tags/tag494.xml"/><Relationship Id="rId368" Type="http://schemas.openxmlformats.org/officeDocument/2006/relationships/tags" Target="../tags/tag732.xml"/><Relationship Id="rId575" Type="http://schemas.openxmlformats.org/officeDocument/2006/relationships/tags" Target="../tags/tag939.xml"/><Relationship Id="rId740" Type="http://schemas.openxmlformats.org/officeDocument/2006/relationships/tags" Target="../tags/tag1104.xml"/><Relationship Id="rId782" Type="http://schemas.openxmlformats.org/officeDocument/2006/relationships/tags" Target="../tags/tag1146.xml"/><Relationship Id="rId172" Type="http://schemas.openxmlformats.org/officeDocument/2006/relationships/tags" Target="../tags/tag536.xml"/><Relationship Id="rId228" Type="http://schemas.openxmlformats.org/officeDocument/2006/relationships/tags" Target="../tags/tag592.xml"/><Relationship Id="rId435" Type="http://schemas.openxmlformats.org/officeDocument/2006/relationships/tags" Target="../tags/tag799.xml"/><Relationship Id="rId477" Type="http://schemas.openxmlformats.org/officeDocument/2006/relationships/tags" Target="../tags/tag841.xml"/><Relationship Id="rId600" Type="http://schemas.openxmlformats.org/officeDocument/2006/relationships/tags" Target="../tags/tag964.xml"/><Relationship Id="rId642" Type="http://schemas.openxmlformats.org/officeDocument/2006/relationships/tags" Target="../tags/tag1006.xml"/><Relationship Id="rId684" Type="http://schemas.openxmlformats.org/officeDocument/2006/relationships/tags" Target="../tags/tag1048.xml"/><Relationship Id="rId281" Type="http://schemas.openxmlformats.org/officeDocument/2006/relationships/tags" Target="../tags/tag645.xml"/><Relationship Id="rId337" Type="http://schemas.openxmlformats.org/officeDocument/2006/relationships/tags" Target="../tags/tag701.xml"/><Relationship Id="rId502" Type="http://schemas.openxmlformats.org/officeDocument/2006/relationships/tags" Target="../tags/tag866.xml"/><Relationship Id="rId34" Type="http://schemas.openxmlformats.org/officeDocument/2006/relationships/tags" Target="../tags/tag398.xml"/><Relationship Id="rId76" Type="http://schemas.openxmlformats.org/officeDocument/2006/relationships/tags" Target="../tags/tag440.xml"/><Relationship Id="rId141" Type="http://schemas.openxmlformats.org/officeDocument/2006/relationships/tags" Target="../tags/tag505.xml"/><Relationship Id="rId379" Type="http://schemas.openxmlformats.org/officeDocument/2006/relationships/tags" Target="../tags/tag743.xml"/><Relationship Id="rId544" Type="http://schemas.openxmlformats.org/officeDocument/2006/relationships/tags" Target="../tags/tag908.xml"/><Relationship Id="rId586" Type="http://schemas.openxmlformats.org/officeDocument/2006/relationships/tags" Target="../tags/tag950.xml"/><Relationship Id="rId751" Type="http://schemas.openxmlformats.org/officeDocument/2006/relationships/tags" Target="../tags/tag1115.xml"/><Relationship Id="rId793" Type="http://schemas.openxmlformats.org/officeDocument/2006/relationships/tags" Target="../tags/tag1157.xml"/><Relationship Id="rId7" Type="http://schemas.openxmlformats.org/officeDocument/2006/relationships/tags" Target="../tags/tag371.xml"/><Relationship Id="rId183" Type="http://schemas.openxmlformats.org/officeDocument/2006/relationships/tags" Target="../tags/tag547.xml"/><Relationship Id="rId239" Type="http://schemas.openxmlformats.org/officeDocument/2006/relationships/tags" Target="../tags/tag603.xml"/><Relationship Id="rId390" Type="http://schemas.openxmlformats.org/officeDocument/2006/relationships/tags" Target="../tags/tag754.xml"/><Relationship Id="rId404" Type="http://schemas.openxmlformats.org/officeDocument/2006/relationships/tags" Target="../tags/tag768.xml"/><Relationship Id="rId446" Type="http://schemas.openxmlformats.org/officeDocument/2006/relationships/tags" Target="../tags/tag810.xml"/><Relationship Id="rId611" Type="http://schemas.openxmlformats.org/officeDocument/2006/relationships/tags" Target="../tags/tag975.xml"/><Relationship Id="rId653" Type="http://schemas.openxmlformats.org/officeDocument/2006/relationships/tags" Target="../tags/tag1017.xml"/><Relationship Id="rId250" Type="http://schemas.openxmlformats.org/officeDocument/2006/relationships/tags" Target="../tags/tag614.xml"/><Relationship Id="rId292" Type="http://schemas.openxmlformats.org/officeDocument/2006/relationships/tags" Target="../tags/tag656.xml"/><Relationship Id="rId306" Type="http://schemas.openxmlformats.org/officeDocument/2006/relationships/tags" Target="../tags/tag670.xml"/><Relationship Id="rId488" Type="http://schemas.openxmlformats.org/officeDocument/2006/relationships/tags" Target="../tags/tag852.xml"/><Relationship Id="rId695" Type="http://schemas.openxmlformats.org/officeDocument/2006/relationships/tags" Target="../tags/tag1059.xml"/><Relationship Id="rId709" Type="http://schemas.openxmlformats.org/officeDocument/2006/relationships/tags" Target="../tags/tag1073.xml"/><Relationship Id="rId45" Type="http://schemas.openxmlformats.org/officeDocument/2006/relationships/tags" Target="../tags/tag409.xml"/><Relationship Id="rId87" Type="http://schemas.openxmlformats.org/officeDocument/2006/relationships/tags" Target="../tags/tag451.xml"/><Relationship Id="rId110" Type="http://schemas.openxmlformats.org/officeDocument/2006/relationships/tags" Target="../tags/tag474.xml"/><Relationship Id="rId348" Type="http://schemas.openxmlformats.org/officeDocument/2006/relationships/tags" Target="../tags/tag712.xml"/><Relationship Id="rId513" Type="http://schemas.openxmlformats.org/officeDocument/2006/relationships/tags" Target="../tags/tag877.xml"/><Relationship Id="rId555" Type="http://schemas.openxmlformats.org/officeDocument/2006/relationships/tags" Target="../tags/tag919.xml"/><Relationship Id="rId597" Type="http://schemas.openxmlformats.org/officeDocument/2006/relationships/tags" Target="../tags/tag961.xml"/><Relationship Id="rId720" Type="http://schemas.openxmlformats.org/officeDocument/2006/relationships/tags" Target="../tags/tag1084.xml"/><Relationship Id="rId762" Type="http://schemas.openxmlformats.org/officeDocument/2006/relationships/tags" Target="../tags/tag1126.xml"/><Relationship Id="rId152" Type="http://schemas.openxmlformats.org/officeDocument/2006/relationships/tags" Target="../tags/tag516.xml"/><Relationship Id="rId194" Type="http://schemas.openxmlformats.org/officeDocument/2006/relationships/tags" Target="../tags/tag558.xml"/><Relationship Id="rId208" Type="http://schemas.openxmlformats.org/officeDocument/2006/relationships/tags" Target="../tags/tag572.xml"/><Relationship Id="rId415" Type="http://schemas.openxmlformats.org/officeDocument/2006/relationships/tags" Target="../tags/tag779.xml"/><Relationship Id="rId457" Type="http://schemas.openxmlformats.org/officeDocument/2006/relationships/tags" Target="../tags/tag821.xml"/><Relationship Id="rId622" Type="http://schemas.openxmlformats.org/officeDocument/2006/relationships/tags" Target="../tags/tag986.xml"/><Relationship Id="rId261" Type="http://schemas.openxmlformats.org/officeDocument/2006/relationships/tags" Target="../tags/tag625.xml"/><Relationship Id="rId499" Type="http://schemas.openxmlformats.org/officeDocument/2006/relationships/tags" Target="../tags/tag863.xml"/><Relationship Id="rId664" Type="http://schemas.openxmlformats.org/officeDocument/2006/relationships/tags" Target="../tags/tag1028.xml"/><Relationship Id="rId14" Type="http://schemas.openxmlformats.org/officeDocument/2006/relationships/tags" Target="../tags/tag378.xml"/><Relationship Id="rId56" Type="http://schemas.openxmlformats.org/officeDocument/2006/relationships/tags" Target="../tags/tag420.xml"/><Relationship Id="rId317" Type="http://schemas.openxmlformats.org/officeDocument/2006/relationships/tags" Target="../tags/tag681.xml"/><Relationship Id="rId359" Type="http://schemas.openxmlformats.org/officeDocument/2006/relationships/tags" Target="../tags/tag723.xml"/><Relationship Id="rId524" Type="http://schemas.openxmlformats.org/officeDocument/2006/relationships/tags" Target="../tags/tag888.xml"/><Relationship Id="rId566" Type="http://schemas.openxmlformats.org/officeDocument/2006/relationships/tags" Target="../tags/tag930.xml"/><Relationship Id="rId731" Type="http://schemas.openxmlformats.org/officeDocument/2006/relationships/tags" Target="../tags/tag1095.xml"/><Relationship Id="rId773" Type="http://schemas.openxmlformats.org/officeDocument/2006/relationships/tags" Target="../tags/tag1137.xml"/><Relationship Id="rId98" Type="http://schemas.openxmlformats.org/officeDocument/2006/relationships/tags" Target="../tags/tag462.xml"/><Relationship Id="rId121" Type="http://schemas.openxmlformats.org/officeDocument/2006/relationships/tags" Target="../tags/tag485.xml"/><Relationship Id="rId163" Type="http://schemas.openxmlformats.org/officeDocument/2006/relationships/tags" Target="../tags/tag527.xml"/><Relationship Id="rId219" Type="http://schemas.openxmlformats.org/officeDocument/2006/relationships/tags" Target="../tags/tag583.xml"/><Relationship Id="rId370" Type="http://schemas.openxmlformats.org/officeDocument/2006/relationships/tags" Target="../tags/tag734.xml"/><Relationship Id="rId426" Type="http://schemas.openxmlformats.org/officeDocument/2006/relationships/tags" Target="../tags/tag790.xml"/><Relationship Id="rId633" Type="http://schemas.openxmlformats.org/officeDocument/2006/relationships/tags" Target="../tags/tag997.xml"/><Relationship Id="rId230" Type="http://schemas.openxmlformats.org/officeDocument/2006/relationships/tags" Target="../tags/tag594.xml"/><Relationship Id="rId468" Type="http://schemas.openxmlformats.org/officeDocument/2006/relationships/tags" Target="../tags/tag832.xml"/><Relationship Id="rId675" Type="http://schemas.openxmlformats.org/officeDocument/2006/relationships/tags" Target="../tags/tag1039.xml"/><Relationship Id="rId25" Type="http://schemas.openxmlformats.org/officeDocument/2006/relationships/tags" Target="../tags/tag389.xml"/><Relationship Id="rId67" Type="http://schemas.openxmlformats.org/officeDocument/2006/relationships/tags" Target="../tags/tag431.xml"/><Relationship Id="rId272" Type="http://schemas.openxmlformats.org/officeDocument/2006/relationships/tags" Target="../tags/tag636.xml"/><Relationship Id="rId328" Type="http://schemas.openxmlformats.org/officeDocument/2006/relationships/tags" Target="../tags/tag692.xml"/><Relationship Id="rId535" Type="http://schemas.openxmlformats.org/officeDocument/2006/relationships/tags" Target="../tags/tag899.xml"/><Relationship Id="rId577" Type="http://schemas.openxmlformats.org/officeDocument/2006/relationships/tags" Target="../tags/tag941.xml"/><Relationship Id="rId700" Type="http://schemas.openxmlformats.org/officeDocument/2006/relationships/tags" Target="../tags/tag1064.xml"/><Relationship Id="rId742" Type="http://schemas.openxmlformats.org/officeDocument/2006/relationships/tags" Target="../tags/tag1106.xml"/><Relationship Id="rId132" Type="http://schemas.openxmlformats.org/officeDocument/2006/relationships/tags" Target="../tags/tag496.xml"/><Relationship Id="rId174" Type="http://schemas.openxmlformats.org/officeDocument/2006/relationships/tags" Target="../tags/tag538.xml"/><Relationship Id="rId381" Type="http://schemas.openxmlformats.org/officeDocument/2006/relationships/tags" Target="../tags/tag745.xml"/><Relationship Id="rId602" Type="http://schemas.openxmlformats.org/officeDocument/2006/relationships/tags" Target="../tags/tag966.xml"/><Relationship Id="rId784" Type="http://schemas.openxmlformats.org/officeDocument/2006/relationships/tags" Target="../tags/tag1148.xml"/><Relationship Id="rId241" Type="http://schemas.openxmlformats.org/officeDocument/2006/relationships/tags" Target="../tags/tag605.xml"/><Relationship Id="rId437" Type="http://schemas.openxmlformats.org/officeDocument/2006/relationships/tags" Target="../tags/tag801.xml"/><Relationship Id="rId479" Type="http://schemas.openxmlformats.org/officeDocument/2006/relationships/tags" Target="../tags/tag843.xml"/><Relationship Id="rId644" Type="http://schemas.openxmlformats.org/officeDocument/2006/relationships/tags" Target="../tags/tag1008.xml"/><Relationship Id="rId686" Type="http://schemas.openxmlformats.org/officeDocument/2006/relationships/tags" Target="../tags/tag1050.xml"/><Relationship Id="rId36" Type="http://schemas.openxmlformats.org/officeDocument/2006/relationships/tags" Target="../tags/tag400.xml"/><Relationship Id="rId283" Type="http://schemas.openxmlformats.org/officeDocument/2006/relationships/tags" Target="../tags/tag647.xml"/><Relationship Id="rId339" Type="http://schemas.openxmlformats.org/officeDocument/2006/relationships/tags" Target="../tags/tag703.xml"/><Relationship Id="rId490" Type="http://schemas.openxmlformats.org/officeDocument/2006/relationships/tags" Target="../tags/tag854.xml"/><Relationship Id="rId504" Type="http://schemas.openxmlformats.org/officeDocument/2006/relationships/tags" Target="../tags/tag868.xml"/><Relationship Id="rId546" Type="http://schemas.openxmlformats.org/officeDocument/2006/relationships/tags" Target="../tags/tag910.xml"/><Relationship Id="rId711" Type="http://schemas.openxmlformats.org/officeDocument/2006/relationships/tags" Target="../tags/tag1075.xml"/><Relationship Id="rId753" Type="http://schemas.openxmlformats.org/officeDocument/2006/relationships/tags" Target="../tags/tag1117.xml"/><Relationship Id="rId78" Type="http://schemas.openxmlformats.org/officeDocument/2006/relationships/tags" Target="../tags/tag442.xml"/><Relationship Id="rId101" Type="http://schemas.openxmlformats.org/officeDocument/2006/relationships/tags" Target="../tags/tag465.xml"/><Relationship Id="rId143" Type="http://schemas.openxmlformats.org/officeDocument/2006/relationships/tags" Target="../tags/tag507.xml"/><Relationship Id="rId185" Type="http://schemas.openxmlformats.org/officeDocument/2006/relationships/tags" Target="../tags/tag549.xml"/><Relationship Id="rId350" Type="http://schemas.openxmlformats.org/officeDocument/2006/relationships/tags" Target="../tags/tag714.xml"/><Relationship Id="rId406" Type="http://schemas.openxmlformats.org/officeDocument/2006/relationships/tags" Target="../tags/tag770.xml"/><Relationship Id="rId588" Type="http://schemas.openxmlformats.org/officeDocument/2006/relationships/tags" Target="../tags/tag952.xml"/><Relationship Id="rId795" Type="http://schemas.openxmlformats.org/officeDocument/2006/relationships/tags" Target="../tags/tag1159.xml"/><Relationship Id="rId9" Type="http://schemas.openxmlformats.org/officeDocument/2006/relationships/tags" Target="../tags/tag373.xml"/><Relationship Id="rId210" Type="http://schemas.openxmlformats.org/officeDocument/2006/relationships/tags" Target="../tags/tag574.xml"/><Relationship Id="rId392" Type="http://schemas.openxmlformats.org/officeDocument/2006/relationships/tags" Target="../tags/tag756.xml"/><Relationship Id="rId448" Type="http://schemas.openxmlformats.org/officeDocument/2006/relationships/tags" Target="../tags/tag812.xml"/><Relationship Id="rId613" Type="http://schemas.openxmlformats.org/officeDocument/2006/relationships/tags" Target="../tags/tag977.xml"/><Relationship Id="rId655" Type="http://schemas.openxmlformats.org/officeDocument/2006/relationships/tags" Target="../tags/tag1019.xml"/><Relationship Id="rId697" Type="http://schemas.openxmlformats.org/officeDocument/2006/relationships/tags" Target="../tags/tag1061.xml"/><Relationship Id="rId252" Type="http://schemas.openxmlformats.org/officeDocument/2006/relationships/tags" Target="../tags/tag616.xml"/><Relationship Id="rId294" Type="http://schemas.openxmlformats.org/officeDocument/2006/relationships/tags" Target="../tags/tag658.xml"/><Relationship Id="rId308" Type="http://schemas.openxmlformats.org/officeDocument/2006/relationships/tags" Target="../tags/tag672.xml"/><Relationship Id="rId515" Type="http://schemas.openxmlformats.org/officeDocument/2006/relationships/tags" Target="../tags/tag879.xml"/><Relationship Id="rId722" Type="http://schemas.openxmlformats.org/officeDocument/2006/relationships/tags" Target="../tags/tag1086.xml"/><Relationship Id="rId47" Type="http://schemas.openxmlformats.org/officeDocument/2006/relationships/tags" Target="../tags/tag411.xml"/><Relationship Id="rId89" Type="http://schemas.openxmlformats.org/officeDocument/2006/relationships/tags" Target="../tags/tag453.xml"/><Relationship Id="rId112" Type="http://schemas.openxmlformats.org/officeDocument/2006/relationships/tags" Target="../tags/tag476.xml"/><Relationship Id="rId154" Type="http://schemas.openxmlformats.org/officeDocument/2006/relationships/tags" Target="../tags/tag518.xml"/><Relationship Id="rId361" Type="http://schemas.openxmlformats.org/officeDocument/2006/relationships/tags" Target="../tags/tag725.xml"/><Relationship Id="rId557" Type="http://schemas.openxmlformats.org/officeDocument/2006/relationships/tags" Target="../tags/tag921.xml"/><Relationship Id="rId599" Type="http://schemas.openxmlformats.org/officeDocument/2006/relationships/tags" Target="../tags/tag963.xml"/><Relationship Id="rId764" Type="http://schemas.openxmlformats.org/officeDocument/2006/relationships/tags" Target="../tags/tag1128.xml"/><Relationship Id="rId196" Type="http://schemas.openxmlformats.org/officeDocument/2006/relationships/tags" Target="../tags/tag560.xml"/><Relationship Id="rId417" Type="http://schemas.openxmlformats.org/officeDocument/2006/relationships/tags" Target="../tags/tag781.xml"/><Relationship Id="rId459" Type="http://schemas.openxmlformats.org/officeDocument/2006/relationships/tags" Target="../tags/tag823.xml"/><Relationship Id="rId624" Type="http://schemas.openxmlformats.org/officeDocument/2006/relationships/tags" Target="../tags/tag988.xml"/><Relationship Id="rId666" Type="http://schemas.openxmlformats.org/officeDocument/2006/relationships/tags" Target="../tags/tag1030.xml"/><Relationship Id="rId16" Type="http://schemas.openxmlformats.org/officeDocument/2006/relationships/tags" Target="../tags/tag380.xml"/><Relationship Id="rId221" Type="http://schemas.openxmlformats.org/officeDocument/2006/relationships/tags" Target="../tags/tag585.xml"/><Relationship Id="rId263" Type="http://schemas.openxmlformats.org/officeDocument/2006/relationships/tags" Target="../tags/tag627.xml"/><Relationship Id="rId319" Type="http://schemas.openxmlformats.org/officeDocument/2006/relationships/tags" Target="../tags/tag683.xml"/><Relationship Id="rId470" Type="http://schemas.openxmlformats.org/officeDocument/2006/relationships/tags" Target="../tags/tag834.xml"/><Relationship Id="rId526" Type="http://schemas.openxmlformats.org/officeDocument/2006/relationships/tags" Target="../tags/tag890.xml"/><Relationship Id="rId58" Type="http://schemas.openxmlformats.org/officeDocument/2006/relationships/tags" Target="../tags/tag422.xml"/><Relationship Id="rId123" Type="http://schemas.openxmlformats.org/officeDocument/2006/relationships/tags" Target="../tags/tag487.xml"/><Relationship Id="rId330" Type="http://schemas.openxmlformats.org/officeDocument/2006/relationships/tags" Target="../tags/tag694.xml"/><Relationship Id="rId568" Type="http://schemas.openxmlformats.org/officeDocument/2006/relationships/tags" Target="../tags/tag932.xml"/><Relationship Id="rId733" Type="http://schemas.openxmlformats.org/officeDocument/2006/relationships/tags" Target="../tags/tag1097.xml"/><Relationship Id="rId775" Type="http://schemas.openxmlformats.org/officeDocument/2006/relationships/tags" Target="../tags/tag1139.xml"/><Relationship Id="rId165" Type="http://schemas.openxmlformats.org/officeDocument/2006/relationships/tags" Target="../tags/tag529.xml"/><Relationship Id="rId372" Type="http://schemas.openxmlformats.org/officeDocument/2006/relationships/tags" Target="../tags/tag736.xml"/><Relationship Id="rId428" Type="http://schemas.openxmlformats.org/officeDocument/2006/relationships/tags" Target="../tags/tag792.xml"/><Relationship Id="rId635" Type="http://schemas.openxmlformats.org/officeDocument/2006/relationships/tags" Target="../tags/tag999.xml"/><Relationship Id="rId677" Type="http://schemas.openxmlformats.org/officeDocument/2006/relationships/tags" Target="../tags/tag1041.xml"/><Relationship Id="rId800" Type="http://schemas.openxmlformats.org/officeDocument/2006/relationships/image" Target="../media/image35.png"/><Relationship Id="rId232" Type="http://schemas.openxmlformats.org/officeDocument/2006/relationships/tags" Target="../tags/tag596.xml"/><Relationship Id="rId274" Type="http://schemas.openxmlformats.org/officeDocument/2006/relationships/tags" Target="../tags/tag638.xml"/><Relationship Id="rId481" Type="http://schemas.openxmlformats.org/officeDocument/2006/relationships/tags" Target="../tags/tag845.xml"/><Relationship Id="rId702" Type="http://schemas.openxmlformats.org/officeDocument/2006/relationships/tags" Target="../tags/tag1066.xml"/><Relationship Id="rId27" Type="http://schemas.openxmlformats.org/officeDocument/2006/relationships/tags" Target="../tags/tag391.xml"/><Relationship Id="rId69" Type="http://schemas.openxmlformats.org/officeDocument/2006/relationships/tags" Target="../tags/tag433.xml"/><Relationship Id="rId134" Type="http://schemas.openxmlformats.org/officeDocument/2006/relationships/tags" Target="../tags/tag498.xml"/><Relationship Id="rId537" Type="http://schemas.openxmlformats.org/officeDocument/2006/relationships/tags" Target="../tags/tag901.xml"/><Relationship Id="rId579" Type="http://schemas.openxmlformats.org/officeDocument/2006/relationships/tags" Target="../tags/tag943.xml"/><Relationship Id="rId744" Type="http://schemas.openxmlformats.org/officeDocument/2006/relationships/tags" Target="../tags/tag1108.xml"/><Relationship Id="rId786" Type="http://schemas.openxmlformats.org/officeDocument/2006/relationships/tags" Target="../tags/tag1150.xml"/><Relationship Id="rId80" Type="http://schemas.openxmlformats.org/officeDocument/2006/relationships/tags" Target="../tags/tag444.xml"/><Relationship Id="rId176" Type="http://schemas.openxmlformats.org/officeDocument/2006/relationships/tags" Target="../tags/tag540.xml"/><Relationship Id="rId341" Type="http://schemas.openxmlformats.org/officeDocument/2006/relationships/tags" Target="../tags/tag705.xml"/><Relationship Id="rId383" Type="http://schemas.openxmlformats.org/officeDocument/2006/relationships/tags" Target="../tags/tag747.xml"/><Relationship Id="rId439" Type="http://schemas.openxmlformats.org/officeDocument/2006/relationships/tags" Target="../tags/tag803.xml"/><Relationship Id="rId590" Type="http://schemas.openxmlformats.org/officeDocument/2006/relationships/tags" Target="../tags/tag954.xml"/><Relationship Id="rId604" Type="http://schemas.openxmlformats.org/officeDocument/2006/relationships/tags" Target="../tags/tag968.xml"/><Relationship Id="rId646" Type="http://schemas.openxmlformats.org/officeDocument/2006/relationships/tags" Target="../tags/tag1010.xml"/><Relationship Id="rId201" Type="http://schemas.openxmlformats.org/officeDocument/2006/relationships/tags" Target="../tags/tag565.xml"/><Relationship Id="rId243" Type="http://schemas.openxmlformats.org/officeDocument/2006/relationships/tags" Target="../tags/tag607.xml"/><Relationship Id="rId285" Type="http://schemas.openxmlformats.org/officeDocument/2006/relationships/tags" Target="../tags/tag649.xml"/><Relationship Id="rId450" Type="http://schemas.openxmlformats.org/officeDocument/2006/relationships/tags" Target="../tags/tag814.xml"/><Relationship Id="rId506" Type="http://schemas.openxmlformats.org/officeDocument/2006/relationships/tags" Target="../tags/tag870.xml"/><Relationship Id="rId688" Type="http://schemas.openxmlformats.org/officeDocument/2006/relationships/tags" Target="../tags/tag1052.xml"/><Relationship Id="rId38" Type="http://schemas.openxmlformats.org/officeDocument/2006/relationships/tags" Target="../tags/tag402.xml"/><Relationship Id="rId103" Type="http://schemas.openxmlformats.org/officeDocument/2006/relationships/tags" Target="../tags/tag467.xml"/><Relationship Id="rId310" Type="http://schemas.openxmlformats.org/officeDocument/2006/relationships/tags" Target="../tags/tag674.xml"/><Relationship Id="rId492" Type="http://schemas.openxmlformats.org/officeDocument/2006/relationships/tags" Target="../tags/tag856.xml"/><Relationship Id="rId548" Type="http://schemas.openxmlformats.org/officeDocument/2006/relationships/tags" Target="../tags/tag912.xml"/><Relationship Id="rId713" Type="http://schemas.openxmlformats.org/officeDocument/2006/relationships/tags" Target="../tags/tag1077.xml"/><Relationship Id="rId755" Type="http://schemas.openxmlformats.org/officeDocument/2006/relationships/tags" Target="../tags/tag1119.xml"/><Relationship Id="rId797" Type="http://schemas.openxmlformats.org/officeDocument/2006/relationships/slideLayout" Target="../slideLayouts/slideLayout2.xml"/><Relationship Id="rId91" Type="http://schemas.openxmlformats.org/officeDocument/2006/relationships/tags" Target="../tags/tag455.xml"/><Relationship Id="rId145" Type="http://schemas.openxmlformats.org/officeDocument/2006/relationships/tags" Target="../tags/tag509.xml"/><Relationship Id="rId187" Type="http://schemas.openxmlformats.org/officeDocument/2006/relationships/tags" Target="../tags/tag551.xml"/><Relationship Id="rId352" Type="http://schemas.openxmlformats.org/officeDocument/2006/relationships/tags" Target="../tags/tag716.xml"/><Relationship Id="rId394" Type="http://schemas.openxmlformats.org/officeDocument/2006/relationships/tags" Target="../tags/tag758.xml"/><Relationship Id="rId408" Type="http://schemas.openxmlformats.org/officeDocument/2006/relationships/tags" Target="../tags/tag772.xml"/><Relationship Id="rId615" Type="http://schemas.openxmlformats.org/officeDocument/2006/relationships/tags" Target="../tags/tag979.xml"/><Relationship Id="rId212" Type="http://schemas.openxmlformats.org/officeDocument/2006/relationships/tags" Target="../tags/tag576.xml"/><Relationship Id="rId254" Type="http://schemas.openxmlformats.org/officeDocument/2006/relationships/tags" Target="../tags/tag618.xml"/><Relationship Id="rId657" Type="http://schemas.openxmlformats.org/officeDocument/2006/relationships/tags" Target="../tags/tag1021.xml"/><Relationship Id="rId699" Type="http://schemas.openxmlformats.org/officeDocument/2006/relationships/tags" Target="../tags/tag1063.xml"/><Relationship Id="rId49" Type="http://schemas.openxmlformats.org/officeDocument/2006/relationships/tags" Target="../tags/tag413.xml"/><Relationship Id="rId114" Type="http://schemas.openxmlformats.org/officeDocument/2006/relationships/tags" Target="../tags/tag478.xml"/><Relationship Id="rId296" Type="http://schemas.openxmlformats.org/officeDocument/2006/relationships/tags" Target="../tags/tag660.xml"/><Relationship Id="rId461" Type="http://schemas.openxmlformats.org/officeDocument/2006/relationships/tags" Target="../tags/tag825.xml"/><Relationship Id="rId517" Type="http://schemas.openxmlformats.org/officeDocument/2006/relationships/tags" Target="../tags/tag881.xml"/><Relationship Id="rId559" Type="http://schemas.openxmlformats.org/officeDocument/2006/relationships/tags" Target="../tags/tag923.xml"/><Relationship Id="rId724" Type="http://schemas.openxmlformats.org/officeDocument/2006/relationships/tags" Target="../tags/tag1088.xml"/><Relationship Id="rId766" Type="http://schemas.openxmlformats.org/officeDocument/2006/relationships/tags" Target="../tags/tag1130.xml"/><Relationship Id="rId60" Type="http://schemas.openxmlformats.org/officeDocument/2006/relationships/tags" Target="../tags/tag424.xml"/><Relationship Id="rId156" Type="http://schemas.openxmlformats.org/officeDocument/2006/relationships/tags" Target="../tags/tag520.xml"/><Relationship Id="rId198" Type="http://schemas.openxmlformats.org/officeDocument/2006/relationships/tags" Target="../tags/tag562.xml"/><Relationship Id="rId321" Type="http://schemas.openxmlformats.org/officeDocument/2006/relationships/tags" Target="../tags/tag685.xml"/><Relationship Id="rId363" Type="http://schemas.openxmlformats.org/officeDocument/2006/relationships/tags" Target="../tags/tag727.xml"/><Relationship Id="rId419" Type="http://schemas.openxmlformats.org/officeDocument/2006/relationships/tags" Target="../tags/tag783.xml"/><Relationship Id="rId570" Type="http://schemas.openxmlformats.org/officeDocument/2006/relationships/tags" Target="../tags/tag934.xml"/><Relationship Id="rId626" Type="http://schemas.openxmlformats.org/officeDocument/2006/relationships/tags" Target="../tags/tag990.xml"/><Relationship Id="rId223" Type="http://schemas.openxmlformats.org/officeDocument/2006/relationships/tags" Target="../tags/tag587.xml"/><Relationship Id="rId430" Type="http://schemas.openxmlformats.org/officeDocument/2006/relationships/tags" Target="../tags/tag794.xml"/><Relationship Id="rId668" Type="http://schemas.openxmlformats.org/officeDocument/2006/relationships/tags" Target="../tags/tag1032.xml"/><Relationship Id="rId18" Type="http://schemas.openxmlformats.org/officeDocument/2006/relationships/tags" Target="../tags/tag382.xml"/><Relationship Id="rId265" Type="http://schemas.openxmlformats.org/officeDocument/2006/relationships/tags" Target="../tags/tag629.xml"/><Relationship Id="rId472" Type="http://schemas.openxmlformats.org/officeDocument/2006/relationships/tags" Target="../tags/tag836.xml"/><Relationship Id="rId528" Type="http://schemas.openxmlformats.org/officeDocument/2006/relationships/tags" Target="../tags/tag892.xml"/><Relationship Id="rId735" Type="http://schemas.openxmlformats.org/officeDocument/2006/relationships/tags" Target="../tags/tag1099.xml"/><Relationship Id="rId125" Type="http://schemas.openxmlformats.org/officeDocument/2006/relationships/tags" Target="../tags/tag489.xml"/><Relationship Id="rId167" Type="http://schemas.openxmlformats.org/officeDocument/2006/relationships/tags" Target="../tags/tag531.xml"/><Relationship Id="rId332" Type="http://schemas.openxmlformats.org/officeDocument/2006/relationships/tags" Target="../tags/tag696.xml"/><Relationship Id="rId374" Type="http://schemas.openxmlformats.org/officeDocument/2006/relationships/tags" Target="../tags/tag738.xml"/><Relationship Id="rId581" Type="http://schemas.openxmlformats.org/officeDocument/2006/relationships/tags" Target="../tags/tag945.xml"/><Relationship Id="rId777" Type="http://schemas.openxmlformats.org/officeDocument/2006/relationships/tags" Target="../tags/tag1141.xml"/><Relationship Id="rId71" Type="http://schemas.openxmlformats.org/officeDocument/2006/relationships/tags" Target="../tags/tag435.xml"/><Relationship Id="rId234" Type="http://schemas.openxmlformats.org/officeDocument/2006/relationships/tags" Target="../tags/tag598.xml"/><Relationship Id="rId637" Type="http://schemas.openxmlformats.org/officeDocument/2006/relationships/tags" Target="../tags/tag1001.xml"/><Relationship Id="rId679" Type="http://schemas.openxmlformats.org/officeDocument/2006/relationships/tags" Target="../tags/tag1043.xml"/><Relationship Id="rId802" Type="http://schemas.openxmlformats.org/officeDocument/2006/relationships/image" Target="../media/image37.png"/><Relationship Id="rId2" Type="http://schemas.openxmlformats.org/officeDocument/2006/relationships/tags" Target="../tags/tag366.xml"/><Relationship Id="rId29" Type="http://schemas.openxmlformats.org/officeDocument/2006/relationships/tags" Target="../tags/tag393.xml"/><Relationship Id="rId276" Type="http://schemas.openxmlformats.org/officeDocument/2006/relationships/tags" Target="../tags/tag640.xml"/><Relationship Id="rId441" Type="http://schemas.openxmlformats.org/officeDocument/2006/relationships/tags" Target="../tags/tag805.xml"/><Relationship Id="rId483" Type="http://schemas.openxmlformats.org/officeDocument/2006/relationships/tags" Target="../tags/tag847.xml"/><Relationship Id="rId539" Type="http://schemas.openxmlformats.org/officeDocument/2006/relationships/tags" Target="../tags/tag903.xml"/><Relationship Id="rId690" Type="http://schemas.openxmlformats.org/officeDocument/2006/relationships/tags" Target="../tags/tag1054.xml"/><Relationship Id="rId704" Type="http://schemas.openxmlformats.org/officeDocument/2006/relationships/tags" Target="../tags/tag1068.xml"/><Relationship Id="rId746" Type="http://schemas.openxmlformats.org/officeDocument/2006/relationships/tags" Target="../tags/tag1110.xml"/><Relationship Id="rId40" Type="http://schemas.openxmlformats.org/officeDocument/2006/relationships/tags" Target="../tags/tag404.xml"/><Relationship Id="rId136" Type="http://schemas.openxmlformats.org/officeDocument/2006/relationships/tags" Target="../tags/tag500.xml"/><Relationship Id="rId178" Type="http://schemas.openxmlformats.org/officeDocument/2006/relationships/tags" Target="../tags/tag542.xml"/><Relationship Id="rId301" Type="http://schemas.openxmlformats.org/officeDocument/2006/relationships/tags" Target="../tags/tag665.xml"/><Relationship Id="rId343" Type="http://schemas.openxmlformats.org/officeDocument/2006/relationships/tags" Target="../tags/tag707.xml"/><Relationship Id="rId550" Type="http://schemas.openxmlformats.org/officeDocument/2006/relationships/tags" Target="../tags/tag914.xml"/><Relationship Id="rId788" Type="http://schemas.openxmlformats.org/officeDocument/2006/relationships/tags" Target="../tags/tag1152.xml"/><Relationship Id="rId82" Type="http://schemas.openxmlformats.org/officeDocument/2006/relationships/tags" Target="../tags/tag446.xml"/><Relationship Id="rId203" Type="http://schemas.openxmlformats.org/officeDocument/2006/relationships/tags" Target="../tags/tag567.xml"/><Relationship Id="rId385" Type="http://schemas.openxmlformats.org/officeDocument/2006/relationships/tags" Target="../tags/tag749.xml"/><Relationship Id="rId592" Type="http://schemas.openxmlformats.org/officeDocument/2006/relationships/tags" Target="../tags/tag956.xml"/><Relationship Id="rId606" Type="http://schemas.openxmlformats.org/officeDocument/2006/relationships/tags" Target="../tags/tag970.xml"/><Relationship Id="rId648" Type="http://schemas.openxmlformats.org/officeDocument/2006/relationships/tags" Target="../tags/tag1012.xml"/><Relationship Id="rId245" Type="http://schemas.openxmlformats.org/officeDocument/2006/relationships/tags" Target="../tags/tag609.xml"/><Relationship Id="rId287" Type="http://schemas.openxmlformats.org/officeDocument/2006/relationships/tags" Target="../tags/tag651.xml"/><Relationship Id="rId410" Type="http://schemas.openxmlformats.org/officeDocument/2006/relationships/tags" Target="../tags/tag774.xml"/><Relationship Id="rId452" Type="http://schemas.openxmlformats.org/officeDocument/2006/relationships/tags" Target="../tags/tag816.xml"/><Relationship Id="rId494" Type="http://schemas.openxmlformats.org/officeDocument/2006/relationships/tags" Target="../tags/tag858.xml"/><Relationship Id="rId508" Type="http://schemas.openxmlformats.org/officeDocument/2006/relationships/tags" Target="../tags/tag872.xml"/><Relationship Id="rId715" Type="http://schemas.openxmlformats.org/officeDocument/2006/relationships/tags" Target="../tags/tag1079.xml"/><Relationship Id="rId105" Type="http://schemas.openxmlformats.org/officeDocument/2006/relationships/tags" Target="../tags/tag469.xml"/><Relationship Id="rId147" Type="http://schemas.openxmlformats.org/officeDocument/2006/relationships/tags" Target="../tags/tag511.xml"/><Relationship Id="rId312" Type="http://schemas.openxmlformats.org/officeDocument/2006/relationships/tags" Target="../tags/tag676.xml"/><Relationship Id="rId354" Type="http://schemas.openxmlformats.org/officeDocument/2006/relationships/tags" Target="../tags/tag718.xml"/><Relationship Id="rId757" Type="http://schemas.openxmlformats.org/officeDocument/2006/relationships/tags" Target="../tags/tag1121.xml"/><Relationship Id="rId799" Type="http://schemas.openxmlformats.org/officeDocument/2006/relationships/image" Target="../media/image36.svg"/><Relationship Id="rId51" Type="http://schemas.openxmlformats.org/officeDocument/2006/relationships/tags" Target="../tags/tag415.xml"/><Relationship Id="rId93" Type="http://schemas.openxmlformats.org/officeDocument/2006/relationships/tags" Target="../tags/tag457.xml"/><Relationship Id="rId189" Type="http://schemas.openxmlformats.org/officeDocument/2006/relationships/tags" Target="../tags/tag553.xml"/><Relationship Id="rId396" Type="http://schemas.openxmlformats.org/officeDocument/2006/relationships/tags" Target="../tags/tag760.xml"/><Relationship Id="rId561" Type="http://schemas.openxmlformats.org/officeDocument/2006/relationships/tags" Target="../tags/tag925.xml"/><Relationship Id="rId617" Type="http://schemas.openxmlformats.org/officeDocument/2006/relationships/tags" Target="../tags/tag981.xml"/><Relationship Id="rId659" Type="http://schemas.openxmlformats.org/officeDocument/2006/relationships/tags" Target="../tags/tag1023.xml"/><Relationship Id="rId214" Type="http://schemas.openxmlformats.org/officeDocument/2006/relationships/tags" Target="../tags/tag578.xml"/><Relationship Id="rId256" Type="http://schemas.openxmlformats.org/officeDocument/2006/relationships/tags" Target="../tags/tag620.xml"/><Relationship Id="rId298" Type="http://schemas.openxmlformats.org/officeDocument/2006/relationships/tags" Target="../tags/tag662.xml"/><Relationship Id="rId421" Type="http://schemas.openxmlformats.org/officeDocument/2006/relationships/tags" Target="../tags/tag785.xml"/><Relationship Id="rId463" Type="http://schemas.openxmlformats.org/officeDocument/2006/relationships/tags" Target="../tags/tag827.xml"/><Relationship Id="rId519" Type="http://schemas.openxmlformats.org/officeDocument/2006/relationships/tags" Target="../tags/tag883.xml"/><Relationship Id="rId670" Type="http://schemas.openxmlformats.org/officeDocument/2006/relationships/tags" Target="../tags/tag1034.xml"/><Relationship Id="rId116" Type="http://schemas.openxmlformats.org/officeDocument/2006/relationships/tags" Target="../tags/tag480.xml"/><Relationship Id="rId158" Type="http://schemas.openxmlformats.org/officeDocument/2006/relationships/tags" Target="../tags/tag522.xml"/><Relationship Id="rId323" Type="http://schemas.openxmlformats.org/officeDocument/2006/relationships/tags" Target="../tags/tag687.xml"/><Relationship Id="rId530" Type="http://schemas.openxmlformats.org/officeDocument/2006/relationships/tags" Target="../tags/tag894.xml"/><Relationship Id="rId726" Type="http://schemas.openxmlformats.org/officeDocument/2006/relationships/tags" Target="../tags/tag1090.xml"/><Relationship Id="rId768" Type="http://schemas.openxmlformats.org/officeDocument/2006/relationships/tags" Target="../tags/tag1132.xml"/><Relationship Id="rId20" Type="http://schemas.openxmlformats.org/officeDocument/2006/relationships/tags" Target="../tags/tag384.xml"/><Relationship Id="rId62" Type="http://schemas.openxmlformats.org/officeDocument/2006/relationships/tags" Target="../tags/tag426.xml"/><Relationship Id="rId365" Type="http://schemas.openxmlformats.org/officeDocument/2006/relationships/tags" Target="../tags/tag729.xml"/><Relationship Id="rId572" Type="http://schemas.openxmlformats.org/officeDocument/2006/relationships/tags" Target="../tags/tag936.xml"/><Relationship Id="rId628" Type="http://schemas.openxmlformats.org/officeDocument/2006/relationships/tags" Target="../tags/tag992.xml"/><Relationship Id="rId225" Type="http://schemas.openxmlformats.org/officeDocument/2006/relationships/tags" Target="../tags/tag589.xml"/><Relationship Id="rId267" Type="http://schemas.openxmlformats.org/officeDocument/2006/relationships/tags" Target="../tags/tag631.xml"/><Relationship Id="rId432" Type="http://schemas.openxmlformats.org/officeDocument/2006/relationships/tags" Target="../tags/tag796.xml"/><Relationship Id="rId474" Type="http://schemas.openxmlformats.org/officeDocument/2006/relationships/tags" Target="../tags/tag838.xml"/><Relationship Id="rId127" Type="http://schemas.openxmlformats.org/officeDocument/2006/relationships/tags" Target="../tags/tag491.xml"/><Relationship Id="rId681" Type="http://schemas.openxmlformats.org/officeDocument/2006/relationships/tags" Target="../tags/tag1045.xml"/><Relationship Id="rId737" Type="http://schemas.openxmlformats.org/officeDocument/2006/relationships/tags" Target="../tags/tag1101.xml"/><Relationship Id="rId779" Type="http://schemas.openxmlformats.org/officeDocument/2006/relationships/tags" Target="../tags/tag1143.xml"/><Relationship Id="rId31" Type="http://schemas.openxmlformats.org/officeDocument/2006/relationships/tags" Target="../tags/tag395.xml"/><Relationship Id="rId73" Type="http://schemas.openxmlformats.org/officeDocument/2006/relationships/tags" Target="../tags/tag437.xml"/><Relationship Id="rId169" Type="http://schemas.openxmlformats.org/officeDocument/2006/relationships/tags" Target="../tags/tag533.xml"/><Relationship Id="rId334" Type="http://schemas.openxmlformats.org/officeDocument/2006/relationships/tags" Target="../tags/tag698.xml"/><Relationship Id="rId376" Type="http://schemas.openxmlformats.org/officeDocument/2006/relationships/tags" Target="../tags/tag740.xml"/><Relationship Id="rId541" Type="http://schemas.openxmlformats.org/officeDocument/2006/relationships/tags" Target="../tags/tag905.xml"/><Relationship Id="rId583" Type="http://schemas.openxmlformats.org/officeDocument/2006/relationships/tags" Target="../tags/tag947.xml"/><Relationship Id="rId639" Type="http://schemas.openxmlformats.org/officeDocument/2006/relationships/tags" Target="../tags/tag1003.xml"/><Relationship Id="rId790" Type="http://schemas.openxmlformats.org/officeDocument/2006/relationships/tags" Target="../tags/tag1154.xml"/><Relationship Id="rId804" Type="http://schemas.openxmlformats.org/officeDocument/2006/relationships/image" Target="../media/image39.png"/><Relationship Id="rId4" Type="http://schemas.openxmlformats.org/officeDocument/2006/relationships/tags" Target="../tags/tag368.xml"/><Relationship Id="rId180" Type="http://schemas.openxmlformats.org/officeDocument/2006/relationships/tags" Target="../tags/tag544.xml"/><Relationship Id="rId236" Type="http://schemas.openxmlformats.org/officeDocument/2006/relationships/tags" Target="../tags/tag600.xml"/><Relationship Id="rId278" Type="http://schemas.openxmlformats.org/officeDocument/2006/relationships/tags" Target="../tags/tag642.xml"/><Relationship Id="rId401" Type="http://schemas.openxmlformats.org/officeDocument/2006/relationships/tags" Target="../tags/tag765.xml"/><Relationship Id="rId443" Type="http://schemas.openxmlformats.org/officeDocument/2006/relationships/tags" Target="../tags/tag807.xml"/><Relationship Id="rId650" Type="http://schemas.openxmlformats.org/officeDocument/2006/relationships/tags" Target="../tags/tag1014.xml"/><Relationship Id="rId303" Type="http://schemas.openxmlformats.org/officeDocument/2006/relationships/tags" Target="../tags/tag667.xml"/><Relationship Id="rId485" Type="http://schemas.openxmlformats.org/officeDocument/2006/relationships/tags" Target="../tags/tag849.xml"/><Relationship Id="rId692" Type="http://schemas.openxmlformats.org/officeDocument/2006/relationships/tags" Target="../tags/tag1056.xml"/><Relationship Id="rId706" Type="http://schemas.openxmlformats.org/officeDocument/2006/relationships/tags" Target="../tags/tag1070.xml"/><Relationship Id="rId748" Type="http://schemas.openxmlformats.org/officeDocument/2006/relationships/tags" Target="../tags/tag1112.xml"/><Relationship Id="rId42" Type="http://schemas.openxmlformats.org/officeDocument/2006/relationships/tags" Target="../tags/tag406.xml"/><Relationship Id="rId84" Type="http://schemas.openxmlformats.org/officeDocument/2006/relationships/tags" Target="../tags/tag448.xml"/><Relationship Id="rId138" Type="http://schemas.openxmlformats.org/officeDocument/2006/relationships/tags" Target="../tags/tag502.xml"/><Relationship Id="rId345" Type="http://schemas.openxmlformats.org/officeDocument/2006/relationships/tags" Target="../tags/tag709.xml"/><Relationship Id="rId387" Type="http://schemas.openxmlformats.org/officeDocument/2006/relationships/tags" Target="../tags/tag751.xml"/><Relationship Id="rId510" Type="http://schemas.openxmlformats.org/officeDocument/2006/relationships/tags" Target="../tags/tag874.xml"/><Relationship Id="rId552" Type="http://schemas.openxmlformats.org/officeDocument/2006/relationships/tags" Target="../tags/tag916.xml"/><Relationship Id="rId594" Type="http://schemas.openxmlformats.org/officeDocument/2006/relationships/tags" Target="../tags/tag958.xml"/><Relationship Id="rId608" Type="http://schemas.openxmlformats.org/officeDocument/2006/relationships/tags" Target="../tags/tag972.xml"/><Relationship Id="rId191" Type="http://schemas.openxmlformats.org/officeDocument/2006/relationships/tags" Target="../tags/tag555.xml"/><Relationship Id="rId205" Type="http://schemas.openxmlformats.org/officeDocument/2006/relationships/tags" Target="../tags/tag569.xml"/><Relationship Id="rId247" Type="http://schemas.openxmlformats.org/officeDocument/2006/relationships/tags" Target="../tags/tag611.xml"/><Relationship Id="rId412" Type="http://schemas.openxmlformats.org/officeDocument/2006/relationships/tags" Target="../tags/tag776.xml"/><Relationship Id="rId107" Type="http://schemas.openxmlformats.org/officeDocument/2006/relationships/tags" Target="../tags/tag471.xml"/><Relationship Id="rId289" Type="http://schemas.openxmlformats.org/officeDocument/2006/relationships/tags" Target="../tags/tag653.xml"/><Relationship Id="rId454" Type="http://schemas.openxmlformats.org/officeDocument/2006/relationships/tags" Target="../tags/tag818.xml"/><Relationship Id="rId496" Type="http://schemas.openxmlformats.org/officeDocument/2006/relationships/tags" Target="../tags/tag860.xml"/><Relationship Id="rId661" Type="http://schemas.openxmlformats.org/officeDocument/2006/relationships/tags" Target="../tags/tag1025.xml"/><Relationship Id="rId717" Type="http://schemas.openxmlformats.org/officeDocument/2006/relationships/tags" Target="../tags/tag1081.xml"/><Relationship Id="rId759" Type="http://schemas.openxmlformats.org/officeDocument/2006/relationships/tags" Target="../tags/tag1123.xml"/><Relationship Id="rId11" Type="http://schemas.openxmlformats.org/officeDocument/2006/relationships/tags" Target="../tags/tag375.xml"/><Relationship Id="rId53" Type="http://schemas.openxmlformats.org/officeDocument/2006/relationships/tags" Target="../tags/tag417.xml"/><Relationship Id="rId149" Type="http://schemas.openxmlformats.org/officeDocument/2006/relationships/tags" Target="../tags/tag513.xml"/><Relationship Id="rId314" Type="http://schemas.openxmlformats.org/officeDocument/2006/relationships/tags" Target="../tags/tag678.xml"/><Relationship Id="rId356" Type="http://schemas.openxmlformats.org/officeDocument/2006/relationships/tags" Target="../tags/tag720.xml"/><Relationship Id="rId398" Type="http://schemas.openxmlformats.org/officeDocument/2006/relationships/tags" Target="../tags/tag762.xml"/><Relationship Id="rId521" Type="http://schemas.openxmlformats.org/officeDocument/2006/relationships/tags" Target="../tags/tag885.xml"/><Relationship Id="rId563" Type="http://schemas.openxmlformats.org/officeDocument/2006/relationships/tags" Target="../tags/tag927.xml"/><Relationship Id="rId619" Type="http://schemas.openxmlformats.org/officeDocument/2006/relationships/tags" Target="../tags/tag983.xml"/><Relationship Id="rId770" Type="http://schemas.openxmlformats.org/officeDocument/2006/relationships/tags" Target="../tags/tag1134.xml"/><Relationship Id="rId95" Type="http://schemas.openxmlformats.org/officeDocument/2006/relationships/tags" Target="../tags/tag459.xml"/><Relationship Id="rId160" Type="http://schemas.openxmlformats.org/officeDocument/2006/relationships/tags" Target="../tags/tag524.xml"/><Relationship Id="rId216" Type="http://schemas.openxmlformats.org/officeDocument/2006/relationships/tags" Target="../tags/tag580.xml"/><Relationship Id="rId423" Type="http://schemas.openxmlformats.org/officeDocument/2006/relationships/tags" Target="../tags/tag787.xml"/><Relationship Id="rId258" Type="http://schemas.openxmlformats.org/officeDocument/2006/relationships/tags" Target="../tags/tag622.xml"/><Relationship Id="rId465" Type="http://schemas.openxmlformats.org/officeDocument/2006/relationships/tags" Target="../tags/tag829.xml"/><Relationship Id="rId630" Type="http://schemas.openxmlformats.org/officeDocument/2006/relationships/tags" Target="../tags/tag994.xml"/><Relationship Id="rId672" Type="http://schemas.openxmlformats.org/officeDocument/2006/relationships/tags" Target="../tags/tag1036.xml"/><Relationship Id="rId728" Type="http://schemas.openxmlformats.org/officeDocument/2006/relationships/tags" Target="../tags/tag1092.xml"/><Relationship Id="rId22" Type="http://schemas.openxmlformats.org/officeDocument/2006/relationships/tags" Target="../tags/tag386.xml"/><Relationship Id="rId64" Type="http://schemas.openxmlformats.org/officeDocument/2006/relationships/tags" Target="../tags/tag428.xml"/><Relationship Id="rId118" Type="http://schemas.openxmlformats.org/officeDocument/2006/relationships/tags" Target="../tags/tag482.xml"/><Relationship Id="rId325" Type="http://schemas.openxmlformats.org/officeDocument/2006/relationships/tags" Target="../tags/tag689.xml"/><Relationship Id="rId367" Type="http://schemas.openxmlformats.org/officeDocument/2006/relationships/tags" Target="../tags/tag731.xml"/><Relationship Id="rId532" Type="http://schemas.openxmlformats.org/officeDocument/2006/relationships/tags" Target="../tags/tag896.xml"/><Relationship Id="rId574" Type="http://schemas.openxmlformats.org/officeDocument/2006/relationships/tags" Target="../tags/tag938.xml"/><Relationship Id="rId171" Type="http://schemas.openxmlformats.org/officeDocument/2006/relationships/tags" Target="../tags/tag535.xml"/><Relationship Id="rId227" Type="http://schemas.openxmlformats.org/officeDocument/2006/relationships/tags" Target="../tags/tag591.xml"/><Relationship Id="rId781" Type="http://schemas.openxmlformats.org/officeDocument/2006/relationships/tags" Target="../tags/tag1145.xml"/><Relationship Id="rId269" Type="http://schemas.openxmlformats.org/officeDocument/2006/relationships/tags" Target="../tags/tag633.xml"/><Relationship Id="rId434" Type="http://schemas.openxmlformats.org/officeDocument/2006/relationships/tags" Target="../tags/tag798.xml"/><Relationship Id="rId476" Type="http://schemas.openxmlformats.org/officeDocument/2006/relationships/tags" Target="../tags/tag840.xml"/><Relationship Id="rId641" Type="http://schemas.openxmlformats.org/officeDocument/2006/relationships/tags" Target="../tags/tag1005.xml"/><Relationship Id="rId683" Type="http://schemas.openxmlformats.org/officeDocument/2006/relationships/tags" Target="../tags/tag1047.xml"/><Relationship Id="rId739" Type="http://schemas.openxmlformats.org/officeDocument/2006/relationships/tags" Target="../tags/tag1103.xml"/><Relationship Id="rId33" Type="http://schemas.openxmlformats.org/officeDocument/2006/relationships/tags" Target="../tags/tag397.xml"/><Relationship Id="rId129" Type="http://schemas.openxmlformats.org/officeDocument/2006/relationships/tags" Target="../tags/tag493.xml"/><Relationship Id="rId280" Type="http://schemas.openxmlformats.org/officeDocument/2006/relationships/tags" Target="../tags/tag644.xml"/><Relationship Id="rId336" Type="http://schemas.openxmlformats.org/officeDocument/2006/relationships/tags" Target="../tags/tag700.xml"/><Relationship Id="rId501" Type="http://schemas.openxmlformats.org/officeDocument/2006/relationships/tags" Target="../tags/tag865.xml"/><Relationship Id="rId543" Type="http://schemas.openxmlformats.org/officeDocument/2006/relationships/tags" Target="../tags/tag907.xml"/><Relationship Id="rId75" Type="http://schemas.openxmlformats.org/officeDocument/2006/relationships/tags" Target="../tags/tag439.xml"/><Relationship Id="rId140" Type="http://schemas.openxmlformats.org/officeDocument/2006/relationships/tags" Target="../tags/tag504.xml"/><Relationship Id="rId182" Type="http://schemas.openxmlformats.org/officeDocument/2006/relationships/tags" Target="../tags/tag546.xml"/><Relationship Id="rId378" Type="http://schemas.openxmlformats.org/officeDocument/2006/relationships/tags" Target="../tags/tag742.xml"/><Relationship Id="rId403" Type="http://schemas.openxmlformats.org/officeDocument/2006/relationships/tags" Target="../tags/tag767.xml"/><Relationship Id="rId585" Type="http://schemas.openxmlformats.org/officeDocument/2006/relationships/tags" Target="../tags/tag949.xml"/><Relationship Id="rId750" Type="http://schemas.openxmlformats.org/officeDocument/2006/relationships/tags" Target="../tags/tag1114.xml"/><Relationship Id="rId792" Type="http://schemas.openxmlformats.org/officeDocument/2006/relationships/tags" Target="../tags/tag1156.xml"/><Relationship Id="rId6" Type="http://schemas.openxmlformats.org/officeDocument/2006/relationships/tags" Target="../tags/tag370.xml"/><Relationship Id="rId238" Type="http://schemas.openxmlformats.org/officeDocument/2006/relationships/tags" Target="../tags/tag602.xml"/><Relationship Id="rId445" Type="http://schemas.openxmlformats.org/officeDocument/2006/relationships/tags" Target="../tags/tag809.xml"/><Relationship Id="rId487" Type="http://schemas.openxmlformats.org/officeDocument/2006/relationships/tags" Target="../tags/tag851.xml"/><Relationship Id="rId610" Type="http://schemas.openxmlformats.org/officeDocument/2006/relationships/tags" Target="../tags/tag974.xml"/><Relationship Id="rId652" Type="http://schemas.openxmlformats.org/officeDocument/2006/relationships/tags" Target="../tags/tag1016.xml"/><Relationship Id="rId694" Type="http://schemas.openxmlformats.org/officeDocument/2006/relationships/tags" Target="../tags/tag1058.xml"/><Relationship Id="rId708" Type="http://schemas.openxmlformats.org/officeDocument/2006/relationships/tags" Target="../tags/tag1072.xml"/><Relationship Id="rId291" Type="http://schemas.openxmlformats.org/officeDocument/2006/relationships/tags" Target="../tags/tag655.xml"/><Relationship Id="rId305" Type="http://schemas.openxmlformats.org/officeDocument/2006/relationships/tags" Target="../tags/tag669.xml"/><Relationship Id="rId347" Type="http://schemas.openxmlformats.org/officeDocument/2006/relationships/tags" Target="../tags/tag711.xml"/><Relationship Id="rId512" Type="http://schemas.openxmlformats.org/officeDocument/2006/relationships/tags" Target="../tags/tag876.xml"/><Relationship Id="rId44" Type="http://schemas.openxmlformats.org/officeDocument/2006/relationships/tags" Target="../tags/tag408.xml"/><Relationship Id="rId86" Type="http://schemas.openxmlformats.org/officeDocument/2006/relationships/tags" Target="../tags/tag450.xml"/><Relationship Id="rId151" Type="http://schemas.openxmlformats.org/officeDocument/2006/relationships/tags" Target="../tags/tag515.xml"/><Relationship Id="rId389" Type="http://schemas.openxmlformats.org/officeDocument/2006/relationships/tags" Target="../tags/tag753.xml"/><Relationship Id="rId554" Type="http://schemas.openxmlformats.org/officeDocument/2006/relationships/tags" Target="../tags/tag918.xml"/><Relationship Id="rId596" Type="http://schemas.openxmlformats.org/officeDocument/2006/relationships/tags" Target="../tags/tag960.xml"/><Relationship Id="rId761" Type="http://schemas.openxmlformats.org/officeDocument/2006/relationships/tags" Target="../tags/tag1125.xml"/><Relationship Id="rId193" Type="http://schemas.openxmlformats.org/officeDocument/2006/relationships/tags" Target="../tags/tag557.xml"/><Relationship Id="rId207" Type="http://schemas.openxmlformats.org/officeDocument/2006/relationships/tags" Target="../tags/tag571.xml"/><Relationship Id="rId249" Type="http://schemas.openxmlformats.org/officeDocument/2006/relationships/tags" Target="../tags/tag613.xml"/><Relationship Id="rId414" Type="http://schemas.openxmlformats.org/officeDocument/2006/relationships/tags" Target="../tags/tag778.xml"/><Relationship Id="rId456" Type="http://schemas.openxmlformats.org/officeDocument/2006/relationships/tags" Target="../tags/tag820.xml"/><Relationship Id="rId498" Type="http://schemas.openxmlformats.org/officeDocument/2006/relationships/tags" Target="../tags/tag862.xml"/><Relationship Id="rId621" Type="http://schemas.openxmlformats.org/officeDocument/2006/relationships/tags" Target="../tags/tag985.xml"/><Relationship Id="rId663" Type="http://schemas.openxmlformats.org/officeDocument/2006/relationships/tags" Target="../tags/tag1027.xml"/><Relationship Id="rId13" Type="http://schemas.openxmlformats.org/officeDocument/2006/relationships/tags" Target="../tags/tag377.xml"/><Relationship Id="rId109" Type="http://schemas.openxmlformats.org/officeDocument/2006/relationships/tags" Target="../tags/tag473.xml"/><Relationship Id="rId260" Type="http://schemas.openxmlformats.org/officeDocument/2006/relationships/tags" Target="../tags/tag624.xml"/><Relationship Id="rId316" Type="http://schemas.openxmlformats.org/officeDocument/2006/relationships/tags" Target="../tags/tag680.xml"/><Relationship Id="rId523" Type="http://schemas.openxmlformats.org/officeDocument/2006/relationships/tags" Target="../tags/tag887.xml"/><Relationship Id="rId719" Type="http://schemas.openxmlformats.org/officeDocument/2006/relationships/tags" Target="../tags/tag1083.xml"/><Relationship Id="rId55" Type="http://schemas.openxmlformats.org/officeDocument/2006/relationships/tags" Target="../tags/tag419.xml"/><Relationship Id="rId97" Type="http://schemas.openxmlformats.org/officeDocument/2006/relationships/tags" Target="../tags/tag461.xml"/><Relationship Id="rId120" Type="http://schemas.openxmlformats.org/officeDocument/2006/relationships/tags" Target="../tags/tag484.xml"/><Relationship Id="rId358" Type="http://schemas.openxmlformats.org/officeDocument/2006/relationships/tags" Target="../tags/tag722.xml"/><Relationship Id="rId565" Type="http://schemas.openxmlformats.org/officeDocument/2006/relationships/tags" Target="../tags/tag929.xml"/><Relationship Id="rId730" Type="http://schemas.openxmlformats.org/officeDocument/2006/relationships/tags" Target="../tags/tag1094.xml"/><Relationship Id="rId772" Type="http://schemas.openxmlformats.org/officeDocument/2006/relationships/tags" Target="../tags/tag1136.xml"/><Relationship Id="rId162" Type="http://schemas.openxmlformats.org/officeDocument/2006/relationships/tags" Target="../tags/tag526.xml"/><Relationship Id="rId218" Type="http://schemas.openxmlformats.org/officeDocument/2006/relationships/tags" Target="../tags/tag582.xml"/><Relationship Id="rId425" Type="http://schemas.openxmlformats.org/officeDocument/2006/relationships/tags" Target="../tags/tag789.xml"/><Relationship Id="rId467" Type="http://schemas.openxmlformats.org/officeDocument/2006/relationships/tags" Target="../tags/tag831.xml"/><Relationship Id="rId632" Type="http://schemas.openxmlformats.org/officeDocument/2006/relationships/tags" Target="../tags/tag996.xml"/><Relationship Id="rId271" Type="http://schemas.openxmlformats.org/officeDocument/2006/relationships/tags" Target="../tags/tag635.xml"/><Relationship Id="rId674" Type="http://schemas.openxmlformats.org/officeDocument/2006/relationships/tags" Target="../tags/tag1038.xml"/><Relationship Id="rId24" Type="http://schemas.openxmlformats.org/officeDocument/2006/relationships/tags" Target="../tags/tag388.xml"/><Relationship Id="rId66" Type="http://schemas.openxmlformats.org/officeDocument/2006/relationships/tags" Target="../tags/tag430.xml"/><Relationship Id="rId131" Type="http://schemas.openxmlformats.org/officeDocument/2006/relationships/tags" Target="../tags/tag495.xml"/><Relationship Id="rId327" Type="http://schemas.openxmlformats.org/officeDocument/2006/relationships/tags" Target="../tags/tag691.xml"/><Relationship Id="rId369" Type="http://schemas.openxmlformats.org/officeDocument/2006/relationships/tags" Target="../tags/tag733.xml"/><Relationship Id="rId534" Type="http://schemas.openxmlformats.org/officeDocument/2006/relationships/tags" Target="../tags/tag898.xml"/><Relationship Id="rId576" Type="http://schemas.openxmlformats.org/officeDocument/2006/relationships/tags" Target="../tags/tag940.xml"/><Relationship Id="rId741" Type="http://schemas.openxmlformats.org/officeDocument/2006/relationships/tags" Target="../tags/tag1105.xml"/><Relationship Id="rId783" Type="http://schemas.openxmlformats.org/officeDocument/2006/relationships/tags" Target="../tags/tag1147.xml"/><Relationship Id="rId173" Type="http://schemas.openxmlformats.org/officeDocument/2006/relationships/tags" Target="../tags/tag537.xml"/><Relationship Id="rId229" Type="http://schemas.openxmlformats.org/officeDocument/2006/relationships/tags" Target="../tags/tag593.xml"/><Relationship Id="rId380" Type="http://schemas.openxmlformats.org/officeDocument/2006/relationships/tags" Target="../tags/tag744.xml"/><Relationship Id="rId436" Type="http://schemas.openxmlformats.org/officeDocument/2006/relationships/tags" Target="../tags/tag800.xml"/><Relationship Id="rId601" Type="http://schemas.openxmlformats.org/officeDocument/2006/relationships/tags" Target="../tags/tag965.xml"/><Relationship Id="rId643" Type="http://schemas.openxmlformats.org/officeDocument/2006/relationships/tags" Target="../tags/tag1007.xml"/><Relationship Id="rId240" Type="http://schemas.openxmlformats.org/officeDocument/2006/relationships/tags" Target="../tags/tag604.xml"/><Relationship Id="rId478" Type="http://schemas.openxmlformats.org/officeDocument/2006/relationships/tags" Target="../tags/tag842.xml"/><Relationship Id="rId685" Type="http://schemas.openxmlformats.org/officeDocument/2006/relationships/tags" Target="../tags/tag1049.xml"/><Relationship Id="rId35" Type="http://schemas.openxmlformats.org/officeDocument/2006/relationships/tags" Target="../tags/tag399.xml"/><Relationship Id="rId77" Type="http://schemas.openxmlformats.org/officeDocument/2006/relationships/tags" Target="../tags/tag441.xml"/><Relationship Id="rId100" Type="http://schemas.openxmlformats.org/officeDocument/2006/relationships/tags" Target="../tags/tag464.xml"/><Relationship Id="rId282" Type="http://schemas.openxmlformats.org/officeDocument/2006/relationships/tags" Target="../tags/tag646.xml"/><Relationship Id="rId338" Type="http://schemas.openxmlformats.org/officeDocument/2006/relationships/tags" Target="../tags/tag702.xml"/><Relationship Id="rId503" Type="http://schemas.openxmlformats.org/officeDocument/2006/relationships/tags" Target="../tags/tag867.xml"/><Relationship Id="rId545" Type="http://schemas.openxmlformats.org/officeDocument/2006/relationships/tags" Target="../tags/tag909.xml"/><Relationship Id="rId587" Type="http://schemas.openxmlformats.org/officeDocument/2006/relationships/tags" Target="../tags/tag951.xml"/><Relationship Id="rId710" Type="http://schemas.openxmlformats.org/officeDocument/2006/relationships/tags" Target="../tags/tag1074.xml"/><Relationship Id="rId752" Type="http://schemas.openxmlformats.org/officeDocument/2006/relationships/tags" Target="../tags/tag1116.xml"/><Relationship Id="rId8" Type="http://schemas.openxmlformats.org/officeDocument/2006/relationships/tags" Target="../tags/tag372.xml"/><Relationship Id="rId142" Type="http://schemas.openxmlformats.org/officeDocument/2006/relationships/tags" Target="../tags/tag506.xml"/><Relationship Id="rId184" Type="http://schemas.openxmlformats.org/officeDocument/2006/relationships/tags" Target="../tags/tag548.xml"/><Relationship Id="rId391" Type="http://schemas.openxmlformats.org/officeDocument/2006/relationships/tags" Target="../tags/tag755.xml"/><Relationship Id="rId405" Type="http://schemas.openxmlformats.org/officeDocument/2006/relationships/tags" Target="../tags/tag769.xml"/><Relationship Id="rId447" Type="http://schemas.openxmlformats.org/officeDocument/2006/relationships/tags" Target="../tags/tag811.xml"/><Relationship Id="rId612" Type="http://schemas.openxmlformats.org/officeDocument/2006/relationships/tags" Target="../tags/tag976.xml"/><Relationship Id="rId794" Type="http://schemas.openxmlformats.org/officeDocument/2006/relationships/tags" Target="../tags/tag1158.xml"/><Relationship Id="rId251" Type="http://schemas.openxmlformats.org/officeDocument/2006/relationships/tags" Target="../tags/tag615.xml"/><Relationship Id="rId489" Type="http://schemas.openxmlformats.org/officeDocument/2006/relationships/tags" Target="../tags/tag853.xml"/><Relationship Id="rId654" Type="http://schemas.openxmlformats.org/officeDocument/2006/relationships/tags" Target="../tags/tag1018.xml"/><Relationship Id="rId696" Type="http://schemas.openxmlformats.org/officeDocument/2006/relationships/tags" Target="../tags/tag1060.xml"/><Relationship Id="rId46" Type="http://schemas.openxmlformats.org/officeDocument/2006/relationships/tags" Target="../tags/tag410.xml"/><Relationship Id="rId293" Type="http://schemas.openxmlformats.org/officeDocument/2006/relationships/tags" Target="../tags/tag657.xml"/><Relationship Id="rId307" Type="http://schemas.openxmlformats.org/officeDocument/2006/relationships/tags" Target="../tags/tag671.xml"/><Relationship Id="rId349" Type="http://schemas.openxmlformats.org/officeDocument/2006/relationships/tags" Target="../tags/tag713.xml"/><Relationship Id="rId514" Type="http://schemas.openxmlformats.org/officeDocument/2006/relationships/tags" Target="../tags/tag878.xml"/><Relationship Id="rId556" Type="http://schemas.openxmlformats.org/officeDocument/2006/relationships/tags" Target="../tags/tag920.xml"/><Relationship Id="rId721" Type="http://schemas.openxmlformats.org/officeDocument/2006/relationships/tags" Target="../tags/tag1085.xml"/><Relationship Id="rId763" Type="http://schemas.openxmlformats.org/officeDocument/2006/relationships/tags" Target="../tags/tag1127.xml"/><Relationship Id="rId88" Type="http://schemas.openxmlformats.org/officeDocument/2006/relationships/tags" Target="../tags/tag452.xml"/><Relationship Id="rId111" Type="http://schemas.openxmlformats.org/officeDocument/2006/relationships/tags" Target="../tags/tag475.xml"/><Relationship Id="rId153" Type="http://schemas.openxmlformats.org/officeDocument/2006/relationships/tags" Target="../tags/tag517.xml"/><Relationship Id="rId195" Type="http://schemas.openxmlformats.org/officeDocument/2006/relationships/tags" Target="../tags/tag559.xml"/><Relationship Id="rId209" Type="http://schemas.openxmlformats.org/officeDocument/2006/relationships/tags" Target="../tags/tag573.xml"/><Relationship Id="rId360" Type="http://schemas.openxmlformats.org/officeDocument/2006/relationships/tags" Target="../tags/tag724.xml"/><Relationship Id="rId416" Type="http://schemas.openxmlformats.org/officeDocument/2006/relationships/tags" Target="../tags/tag780.xml"/><Relationship Id="rId598" Type="http://schemas.openxmlformats.org/officeDocument/2006/relationships/tags" Target="../tags/tag962.xml"/><Relationship Id="rId220" Type="http://schemas.openxmlformats.org/officeDocument/2006/relationships/tags" Target="../tags/tag584.xml"/><Relationship Id="rId458" Type="http://schemas.openxmlformats.org/officeDocument/2006/relationships/tags" Target="../tags/tag822.xml"/><Relationship Id="rId623" Type="http://schemas.openxmlformats.org/officeDocument/2006/relationships/tags" Target="../tags/tag987.xml"/><Relationship Id="rId665" Type="http://schemas.openxmlformats.org/officeDocument/2006/relationships/tags" Target="../tags/tag1029.xml"/><Relationship Id="rId15" Type="http://schemas.openxmlformats.org/officeDocument/2006/relationships/tags" Target="../tags/tag379.xml"/><Relationship Id="rId57" Type="http://schemas.openxmlformats.org/officeDocument/2006/relationships/tags" Target="../tags/tag421.xml"/><Relationship Id="rId262" Type="http://schemas.openxmlformats.org/officeDocument/2006/relationships/tags" Target="../tags/tag626.xml"/><Relationship Id="rId318" Type="http://schemas.openxmlformats.org/officeDocument/2006/relationships/tags" Target="../tags/tag682.xml"/><Relationship Id="rId525" Type="http://schemas.openxmlformats.org/officeDocument/2006/relationships/tags" Target="../tags/tag889.xml"/><Relationship Id="rId567" Type="http://schemas.openxmlformats.org/officeDocument/2006/relationships/tags" Target="../tags/tag931.xml"/><Relationship Id="rId732" Type="http://schemas.openxmlformats.org/officeDocument/2006/relationships/tags" Target="../tags/tag1096.xml"/><Relationship Id="rId99" Type="http://schemas.openxmlformats.org/officeDocument/2006/relationships/tags" Target="../tags/tag463.xml"/><Relationship Id="rId122" Type="http://schemas.openxmlformats.org/officeDocument/2006/relationships/tags" Target="../tags/tag486.xml"/><Relationship Id="rId164" Type="http://schemas.openxmlformats.org/officeDocument/2006/relationships/tags" Target="../tags/tag528.xml"/><Relationship Id="rId371" Type="http://schemas.openxmlformats.org/officeDocument/2006/relationships/tags" Target="../tags/tag735.xml"/><Relationship Id="rId774" Type="http://schemas.openxmlformats.org/officeDocument/2006/relationships/tags" Target="../tags/tag1138.xml"/><Relationship Id="rId427" Type="http://schemas.openxmlformats.org/officeDocument/2006/relationships/tags" Target="../tags/tag791.xml"/><Relationship Id="rId469" Type="http://schemas.openxmlformats.org/officeDocument/2006/relationships/tags" Target="../tags/tag833.xml"/><Relationship Id="rId634" Type="http://schemas.openxmlformats.org/officeDocument/2006/relationships/tags" Target="../tags/tag998.xml"/><Relationship Id="rId676" Type="http://schemas.openxmlformats.org/officeDocument/2006/relationships/tags" Target="../tags/tag1040.xml"/><Relationship Id="rId26" Type="http://schemas.openxmlformats.org/officeDocument/2006/relationships/tags" Target="../tags/tag390.xml"/><Relationship Id="rId231" Type="http://schemas.openxmlformats.org/officeDocument/2006/relationships/tags" Target="../tags/tag595.xml"/><Relationship Id="rId273" Type="http://schemas.openxmlformats.org/officeDocument/2006/relationships/tags" Target="../tags/tag637.xml"/><Relationship Id="rId329" Type="http://schemas.openxmlformats.org/officeDocument/2006/relationships/tags" Target="../tags/tag693.xml"/><Relationship Id="rId480" Type="http://schemas.openxmlformats.org/officeDocument/2006/relationships/tags" Target="../tags/tag844.xml"/><Relationship Id="rId536" Type="http://schemas.openxmlformats.org/officeDocument/2006/relationships/tags" Target="../tags/tag900.xml"/><Relationship Id="rId701" Type="http://schemas.openxmlformats.org/officeDocument/2006/relationships/tags" Target="../tags/tag1065.xml"/><Relationship Id="rId68" Type="http://schemas.openxmlformats.org/officeDocument/2006/relationships/tags" Target="../tags/tag432.xml"/><Relationship Id="rId133" Type="http://schemas.openxmlformats.org/officeDocument/2006/relationships/tags" Target="../tags/tag497.xml"/><Relationship Id="rId175" Type="http://schemas.openxmlformats.org/officeDocument/2006/relationships/tags" Target="../tags/tag539.xml"/><Relationship Id="rId340" Type="http://schemas.openxmlformats.org/officeDocument/2006/relationships/tags" Target="../tags/tag704.xml"/><Relationship Id="rId578" Type="http://schemas.openxmlformats.org/officeDocument/2006/relationships/tags" Target="../tags/tag942.xml"/><Relationship Id="rId743" Type="http://schemas.openxmlformats.org/officeDocument/2006/relationships/tags" Target="../tags/tag1107.xml"/><Relationship Id="rId785" Type="http://schemas.openxmlformats.org/officeDocument/2006/relationships/tags" Target="../tags/tag1149.xml"/><Relationship Id="rId200" Type="http://schemas.openxmlformats.org/officeDocument/2006/relationships/tags" Target="../tags/tag564.xml"/><Relationship Id="rId382" Type="http://schemas.openxmlformats.org/officeDocument/2006/relationships/tags" Target="../tags/tag746.xml"/><Relationship Id="rId438" Type="http://schemas.openxmlformats.org/officeDocument/2006/relationships/tags" Target="../tags/tag802.xml"/><Relationship Id="rId603" Type="http://schemas.openxmlformats.org/officeDocument/2006/relationships/tags" Target="../tags/tag967.xml"/><Relationship Id="rId645" Type="http://schemas.openxmlformats.org/officeDocument/2006/relationships/tags" Target="../tags/tag1009.xml"/><Relationship Id="rId687" Type="http://schemas.openxmlformats.org/officeDocument/2006/relationships/tags" Target="../tags/tag1051.xml"/><Relationship Id="rId242" Type="http://schemas.openxmlformats.org/officeDocument/2006/relationships/tags" Target="../tags/tag606.xml"/><Relationship Id="rId284" Type="http://schemas.openxmlformats.org/officeDocument/2006/relationships/tags" Target="../tags/tag648.xml"/><Relationship Id="rId491" Type="http://schemas.openxmlformats.org/officeDocument/2006/relationships/tags" Target="../tags/tag855.xml"/><Relationship Id="rId505" Type="http://schemas.openxmlformats.org/officeDocument/2006/relationships/tags" Target="../tags/tag869.xml"/><Relationship Id="rId712" Type="http://schemas.openxmlformats.org/officeDocument/2006/relationships/tags" Target="../tags/tag1076.xml"/><Relationship Id="rId37" Type="http://schemas.openxmlformats.org/officeDocument/2006/relationships/tags" Target="../tags/tag401.xml"/><Relationship Id="rId79" Type="http://schemas.openxmlformats.org/officeDocument/2006/relationships/tags" Target="../tags/tag443.xml"/><Relationship Id="rId102" Type="http://schemas.openxmlformats.org/officeDocument/2006/relationships/tags" Target="../tags/tag466.xml"/><Relationship Id="rId144" Type="http://schemas.openxmlformats.org/officeDocument/2006/relationships/tags" Target="../tags/tag508.xml"/><Relationship Id="rId547" Type="http://schemas.openxmlformats.org/officeDocument/2006/relationships/tags" Target="../tags/tag911.xml"/><Relationship Id="rId589" Type="http://schemas.openxmlformats.org/officeDocument/2006/relationships/tags" Target="../tags/tag953.xml"/><Relationship Id="rId754" Type="http://schemas.openxmlformats.org/officeDocument/2006/relationships/tags" Target="../tags/tag1118.xml"/><Relationship Id="rId796" Type="http://schemas.openxmlformats.org/officeDocument/2006/relationships/tags" Target="../tags/tag1160.xml"/><Relationship Id="rId90" Type="http://schemas.openxmlformats.org/officeDocument/2006/relationships/tags" Target="../tags/tag454.xml"/><Relationship Id="rId186" Type="http://schemas.openxmlformats.org/officeDocument/2006/relationships/tags" Target="../tags/tag550.xml"/><Relationship Id="rId351" Type="http://schemas.openxmlformats.org/officeDocument/2006/relationships/tags" Target="../tags/tag715.xml"/><Relationship Id="rId393" Type="http://schemas.openxmlformats.org/officeDocument/2006/relationships/tags" Target="../tags/tag757.xml"/><Relationship Id="rId407" Type="http://schemas.openxmlformats.org/officeDocument/2006/relationships/tags" Target="../tags/tag771.xml"/><Relationship Id="rId449" Type="http://schemas.openxmlformats.org/officeDocument/2006/relationships/tags" Target="../tags/tag813.xml"/><Relationship Id="rId614" Type="http://schemas.openxmlformats.org/officeDocument/2006/relationships/tags" Target="../tags/tag978.xml"/><Relationship Id="rId656" Type="http://schemas.openxmlformats.org/officeDocument/2006/relationships/tags" Target="../tags/tag1020.xml"/><Relationship Id="rId211" Type="http://schemas.openxmlformats.org/officeDocument/2006/relationships/tags" Target="../tags/tag575.xml"/><Relationship Id="rId253" Type="http://schemas.openxmlformats.org/officeDocument/2006/relationships/tags" Target="../tags/tag617.xml"/><Relationship Id="rId295" Type="http://schemas.openxmlformats.org/officeDocument/2006/relationships/tags" Target="../tags/tag659.xml"/><Relationship Id="rId309" Type="http://schemas.openxmlformats.org/officeDocument/2006/relationships/tags" Target="../tags/tag673.xml"/><Relationship Id="rId460" Type="http://schemas.openxmlformats.org/officeDocument/2006/relationships/tags" Target="../tags/tag824.xml"/><Relationship Id="rId516" Type="http://schemas.openxmlformats.org/officeDocument/2006/relationships/tags" Target="../tags/tag880.xml"/><Relationship Id="rId698" Type="http://schemas.openxmlformats.org/officeDocument/2006/relationships/tags" Target="../tags/tag1062.xml"/><Relationship Id="rId48" Type="http://schemas.openxmlformats.org/officeDocument/2006/relationships/tags" Target="../tags/tag412.xml"/><Relationship Id="rId113" Type="http://schemas.openxmlformats.org/officeDocument/2006/relationships/tags" Target="../tags/tag477.xml"/><Relationship Id="rId320" Type="http://schemas.openxmlformats.org/officeDocument/2006/relationships/tags" Target="../tags/tag684.xml"/><Relationship Id="rId558" Type="http://schemas.openxmlformats.org/officeDocument/2006/relationships/tags" Target="../tags/tag922.xml"/><Relationship Id="rId723" Type="http://schemas.openxmlformats.org/officeDocument/2006/relationships/tags" Target="../tags/tag1087.xml"/><Relationship Id="rId765" Type="http://schemas.openxmlformats.org/officeDocument/2006/relationships/tags" Target="../tags/tag1129.xml"/><Relationship Id="rId155" Type="http://schemas.openxmlformats.org/officeDocument/2006/relationships/tags" Target="../tags/tag519.xml"/><Relationship Id="rId197" Type="http://schemas.openxmlformats.org/officeDocument/2006/relationships/tags" Target="../tags/tag561.xml"/><Relationship Id="rId362" Type="http://schemas.openxmlformats.org/officeDocument/2006/relationships/tags" Target="../tags/tag726.xml"/><Relationship Id="rId418" Type="http://schemas.openxmlformats.org/officeDocument/2006/relationships/tags" Target="../tags/tag782.xml"/><Relationship Id="rId625" Type="http://schemas.openxmlformats.org/officeDocument/2006/relationships/tags" Target="../tags/tag989.xml"/><Relationship Id="rId222" Type="http://schemas.openxmlformats.org/officeDocument/2006/relationships/tags" Target="../tags/tag586.xml"/><Relationship Id="rId264" Type="http://schemas.openxmlformats.org/officeDocument/2006/relationships/tags" Target="../tags/tag628.xml"/><Relationship Id="rId471" Type="http://schemas.openxmlformats.org/officeDocument/2006/relationships/tags" Target="../tags/tag835.xml"/><Relationship Id="rId667" Type="http://schemas.openxmlformats.org/officeDocument/2006/relationships/tags" Target="../tags/tag1031.xml"/><Relationship Id="rId17" Type="http://schemas.openxmlformats.org/officeDocument/2006/relationships/tags" Target="../tags/tag381.xml"/><Relationship Id="rId59" Type="http://schemas.openxmlformats.org/officeDocument/2006/relationships/tags" Target="../tags/tag423.xml"/><Relationship Id="rId124" Type="http://schemas.openxmlformats.org/officeDocument/2006/relationships/tags" Target="../tags/tag488.xml"/><Relationship Id="rId527" Type="http://schemas.openxmlformats.org/officeDocument/2006/relationships/tags" Target="../tags/tag891.xml"/><Relationship Id="rId569" Type="http://schemas.openxmlformats.org/officeDocument/2006/relationships/tags" Target="../tags/tag933.xml"/><Relationship Id="rId734" Type="http://schemas.openxmlformats.org/officeDocument/2006/relationships/tags" Target="../tags/tag1098.xml"/><Relationship Id="rId776" Type="http://schemas.openxmlformats.org/officeDocument/2006/relationships/tags" Target="../tags/tag1140.xml"/><Relationship Id="rId70" Type="http://schemas.openxmlformats.org/officeDocument/2006/relationships/tags" Target="../tags/tag434.xml"/><Relationship Id="rId166" Type="http://schemas.openxmlformats.org/officeDocument/2006/relationships/tags" Target="../tags/tag530.xml"/><Relationship Id="rId331" Type="http://schemas.openxmlformats.org/officeDocument/2006/relationships/tags" Target="../tags/tag695.xml"/><Relationship Id="rId373" Type="http://schemas.openxmlformats.org/officeDocument/2006/relationships/tags" Target="../tags/tag737.xml"/><Relationship Id="rId429" Type="http://schemas.openxmlformats.org/officeDocument/2006/relationships/tags" Target="../tags/tag793.xml"/><Relationship Id="rId580" Type="http://schemas.openxmlformats.org/officeDocument/2006/relationships/tags" Target="../tags/tag944.xml"/><Relationship Id="rId636" Type="http://schemas.openxmlformats.org/officeDocument/2006/relationships/tags" Target="../tags/tag1000.xml"/><Relationship Id="rId801" Type="http://schemas.openxmlformats.org/officeDocument/2006/relationships/image" Target="../media/image36.png"/><Relationship Id="rId1" Type="http://schemas.openxmlformats.org/officeDocument/2006/relationships/tags" Target="../tags/tag365.xml"/><Relationship Id="rId233" Type="http://schemas.openxmlformats.org/officeDocument/2006/relationships/tags" Target="../tags/tag597.xml"/><Relationship Id="rId440" Type="http://schemas.openxmlformats.org/officeDocument/2006/relationships/tags" Target="../tags/tag804.xml"/><Relationship Id="rId678" Type="http://schemas.openxmlformats.org/officeDocument/2006/relationships/tags" Target="../tags/tag1042.xml"/><Relationship Id="rId28" Type="http://schemas.openxmlformats.org/officeDocument/2006/relationships/tags" Target="../tags/tag392.xml"/><Relationship Id="rId275" Type="http://schemas.openxmlformats.org/officeDocument/2006/relationships/tags" Target="../tags/tag639.xml"/><Relationship Id="rId300" Type="http://schemas.openxmlformats.org/officeDocument/2006/relationships/tags" Target="../tags/tag664.xml"/><Relationship Id="rId482" Type="http://schemas.openxmlformats.org/officeDocument/2006/relationships/tags" Target="../tags/tag846.xml"/><Relationship Id="rId538" Type="http://schemas.openxmlformats.org/officeDocument/2006/relationships/tags" Target="../tags/tag902.xml"/><Relationship Id="rId703" Type="http://schemas.openxmlformats.org/officeDocument/2006/relationships/tags" Target="../tags/tag1067.xml"/><Relationship Id="rId745" Type="http://schemas.openxmlformats.org/officeDocument/2006/relationships/tags" Target="../tags/tag1109.xml"/><Relationship Id="rId81" Type="http://schemas.openxmlformats.org/officeDocument/2006/relationships/tags" Target="../tags/tag445.xml"/><Relationship Id="rId135" Type="http://schemas.openxmlformats.org/officeDocument/2006/relationships/tags" Target="../tags/tag499.xml"/><Relationship Id="rId177" Type="http://schemas.openxmlformats.org/officeDocument/2006/relationships/tags" Target="../tags/tag541.xml"/><Relationship Id="rId342" Type="http://schemas.openxmlformats.org/officeDocument/2006/relationships/tags" Target="../tags/tag706.xml"/><Relationship Id="rId384" Type="http://schemas.openxmlformats.org/officeDocument/2006/relationships/tags" Target="../tags/tag748.xml"/><Relationship Id="rId591" Type="http://schemas.openxmlformats.org/officeDocument/2006/relationships/tags" Target="../tags/tag955.xml"/><Relationship Id="rId605" Type="http://schemas.openxmlformats.org/officeDocument/2006/relationships/tags" Target="../tags/tag969.xml"/><Relationship Id="rId787" Type="http://schemas.openxmlformats.org/officeDocument/2006/relationships/tags" Target="../tags/tag1151.xml"/><Relationship Id="rId202" Type="http://schemas.openxmlformats.org/officeDocument/2006/relationships/tags" Target="../tags/tag566.xml"/><Relationship Id="rId244" Type="http://schemas.openxmlformats.org/officeDocument/2006/relationships/tags" Target="../tags/tag608.xml"/><Relationship Id="rId647" Type="http://schemas.openxmlformats.org/officeDocument/2006/relationships/tags" Target="../tags/tag1011.xml"/><Relationship Id="rId689" Type="http://schemas.openxmlformats.org/officeDocument/2006/relationships/tags" Target="../tags/tag1053.xml"/><Relationship Id="rId39" Type="http://schemas.openxmlformats.org/officeDocument/2006/relationships/tags" Target="../tags/tag403.xml"/><Relationship Id="rId286" Type="http://schemas.openxmlformats.org/officeDocument/2006/relationships/tags" Target="../tags/tag650.xml"/><Relationship Id="rId451" Type="http://schemas.openxmlformats.org/officeDocument/2006/relationships/tags" Target="../tags/tag815.xml"/><Relationship Id="rId493" Type="http://schemas.openxmlformats.org/officeDocument/2006/relationships/tags" Target="../tags/tag857.xml"/><Relationship Id="rId507" Type="http://schemas.openxmlformats.org/officeDocument/2006/relationships/tags" Target="../tags/tag871.xml"/><Relationship Id="rId549" Type="http://schemas.openxmlformats.org/officeDocument/2006/relationships/tags" Target="../tags/tag913.xml"/><Relationship Id="rId714" Type="http://schemas.openxmlformats.org/officeDocument/2006/relationships/tags" Target="../tags/tag1078.xml"/><Relationship Id="rId756" Type="http://schemas.openxmlformats.org/officeDocument/2006/relationships/tags" Target="../tags/tag1120.xml"/><Relationship Id="rId50" Type="http://schemas.openxmlformats.org/officeDocument/2006/relationships/tags" Target="../tags/tag414.xml"/><Relationship Id="rId104" Type="http://schemas.openxmlformats.org/officeDocument/2006/relationships/tags" Target="../tags/tag468.xml"/><Relationship Id="rId146" Type="http://schemas.openxmlformats.org/officeDocument/2006/relationships/tags" Target="../tags/tag510.xml"/><Relationship Id="rId188" Type="http://schemas.openxmlformats.org/officeDocument/2006/relationships/tags" Target="../tags/tag552.xml"/><Relationship Id="rId311" Type="http://schemas.openxmlformats.org/officeDocument/2006/relationships/tags" Target="../tags/tag675.xml"/><Relationship Id="rId353" Type="http://schemas.openxmlformats.org/officeDocument/2006/relationships/tags" Target="../tags/tag717.xml"/><Relationship Id="rId395" Type="http://schemas.openxmlformats.org/officeDocument/2006/relationships/tags" Target="../tags/tag759.xml"/><Relationship Id="rId409" Type="http://schemas.openxmlformats.org/officeDocument/2006/relationships/tags" Target="../tags/tag773.xml"/><Relationship Id="rId560" Type="http://schemas.openxmlformats.org/officeDocument/2006/relationships/tags" Target="../tags/tag924.xml"/><Relationship Id="rId798" Type="http://schemas.openxmlformats.org/officeDocument/2006/relationships/image" Target="../media/image34.png"/><Relationship Id="rId92" Type="http://schemas.openxmlformats.org/officeDocument/2006/relationships/tags" Target="../tags/tag456.xml"/><Relationship Id="rId213" Type="http://schemas.openxmlformats.org/officeDocument/2006/relationships/tags" Target="../tags/tag577.xml"/><Relationship Id="rId420" Type="http://schemas.openxmlformats.org/officeDocument/2006/relationships/tags" Target="../tags/tag784.xml"/><Relationship Id="rId616" Type="http://schemas.openxmlformats.org/officeDocument/2006/relationships/tags" Target="../tags/tag980.xml"/><Relationship Id="rId658" Type="http://schemas.openxmlformats.org/officeDocument/2006/relationships/tags" Target="../tags/tag1022.xml"/><Relationship Id="rId255" Type="http://schemas.openxmlformats.org/officeDocument/2006/relationships/tags" Target="../tags/tag619.xml"/><Relationship Id="rId297" Type="http://schemas.openxmlformats.org/officeDocument/2006/relationships/tags" Target="../tags/tag661.xml"/><Relationship Id="rId462" Type="http://schemas.openxmlformats.org/officeDocument/2006/relationships/tags" Target="../tags/tag826.xml"/><Relationship Id="rId518" Type="http://schemas.openxmlformats.org/officeDocument/2006/relationships/tags" Target="../tags/tag882.xml"/><Relationship Id="rId725" Type="http://schemas.openxmlformats.org/officeDocument/2006/relationships/tags" Target="../tags/tag1089.xml"/><Relationship Id="rId115" Type="http://schemas.openxmlformats.org/officeDocument/2006/relationships/tags" Target="../tags/tag479.xml"/><Relationship Id="rId157" Type="http://schemas.openxmlformats.org/officeDocument/2006/relationships/tags" Target="../tags/tag521.xml"/><Relationship Id="rId322" Type="http://schemas.openxmlformats.org/officeDocument/2006/relationships/tags" Target="../tags/tag686.xml"/><Relationship Id="rId364" Type="http://schemas.openxmlformats.org/officeDocument/2006/relationships/tags" Target="../tags/tag728.xml"/><Relationship Id="rId767" Type="http://schemas.openxmlformats.org/officeDocument/2006/relationships/tags" Target="../tags/tag1131.xml"/><Relationship Id="rId61" Type="http://schemas.openxmlformats.org/officeDocument/2006/relationships/tags" Target="../tags/tag425.xml"/><Relationship Id="rId199" Type="http://schemas.openxmlformats.org/officeDocument/2006/relationships/tags" Target="../tags/tag563.xml"/><Relationship Id="rId571" Type="http://schemas.openxmlformats.org/officeDocument/2006/relationships/tags" Target="../tags/tag935.xml"/><Relationship Id="rId627" Type="http://schemas.openxmlformats.org/officeDocument/2006/relationships/tags" Target="../tags/tag991.xml"/><Relationship Id="rId669" Type="http://schemas.openxmlformats.org/officeDocument/2006/relationships/tags" Target="../tags/tag1033.xml"/><Relationship Id="rId19" Type="http://schemas.openxmlformats.org/officeDocument/2006/relationships/tags" Target="../tags/tag383.xml"/><Relationship Id="rId224" Type="http://schemas.openxmlformats.org/officeDocument/2006/relationships/tags" Target="../tags/tag588.xml"/><Relationship Id="rId266" Type="http://schemas.openxmlformats.org/officeDocument/2006/relationships/tags" Target="../tags/tag630.xml"/><Relationship Id="rId431" Type="http://schemas.openxmlformats.org/officeDocument/2006/relationships/tags" Target="../tags/tag795.xml"/><Relationship Id="rId473" Type="http://schemas.openxmlformats.org/officeDocument/2006/relationships/tags" Target="../tags/tag837.xml"/><Relationship Id="rId529" Type="http://schemas.openxmlformats.org/officeDocument/2006/relationships/tags" Target="../tags/tag893.xml"/><Relationship Id="rId680" Type="http://schemas.openxmlformats.org/officeDocument/2006/relationships/tags" Target="../tags/tag1044.xml"/><Relationship Id="rId736" Type="http://schemas.openxmlformats.org/officeDocument/2006/relationships/tags" Target="../tags/tag1100.xml"/><Relationship Id="rId30" Type="http://schemas.openxmlformats.org/officeDocument/2006/relationships/tags" Target="../tags/tag394.xml"/><Relationship Id="rId126" Type="http://schemas.openxmlformats.org/officeDocument/2006/relationships/tags" Target="../tags/tag490.xml"/><Relationship Id="rId168" Type="http://schemas.openxmlformats.org/officeDocument/2006/relationships/tags" Target="../tags/tag532.xml"/><Relationship Id="rId333" Type="http://schemas.openxmlformats.org/officeDocument/2006/relationships/tags" Target="../tags/tag697.xml"/><Relationship Id="rId540" Type="http://schemas.openxmlformats.org/officeDocument/2006/relationships/tags" Target="../tags/tag904.xml"/><Relationship Id="rId778" Type="http://schemas.openxmlformats.org/officeDocument/2006/relationships/tags" Target="../tags/tag1142.xml"/><Relationship Id="rId72" Type="http://schemas.openxmlformats.org/officeDocument/2006/relationships/tags" Target="../tags/tag436.xml"/><Relationship Id="rId375" Type="http://schemas.openxmlformats.org/officeDocument/2006/relationships/tags" Target="../tags/tag739.xml"/><Relationship Id="rId582" Type="http://schemas.openxmlformats.org/officeDocument/2006/relationships/tags" Target="../tags/tag946.xml"/><Relationship Id="rId638" Type="http://schemas.openxmlformats.org/officeDocument/2006/relationships/tags" Target="../tags/tag1002.xml"/><Relationship Id="rId803" Type="http://schemas.openxmlformats.org/officeDocument/2006/relationships/image" Target="../media/image38.png"/><Relationship Id="rId3" Type="http://schemas.openxmlformats.org/officeDocument/2006/relationships/tags" Target="../tags/tag367.xml"/><Relationship Id="rId235" Type="http://schemas.openxmlformats.org/officeDocument/2006/relationships/tags" Target="../tags/tag599.xml"/><Relationship Id="rId277" Type="http://schemas.openxmlformats.org/officeDocument/2006/relationships/tags" Target="../tags/tag641.xml"/><Relationship Id="rId400" Type="http://schemas.openxmlformats.org/officeDocument/2006/relationships/tags" Target="../tags/tag764.xml"/><Relationship Id="rId442" Type="http://schemas.openxmlformats.org/officeDocument/2006/relationships/tags" Target="../tags/tag806.xml"/><Relationship Id="rId484" Type="http://schemas.openxmlformats.org/officeDocument/2006/relationships/tags" Target="../tags/tag848.xml"/><Relationship Id="rId705" Type="http://schemas.openxmlformats.org/officeDocument/2006/relationships/tags" Target="../tags/tag1069.xml"/><Relationship Id="rId137" Type="http://schemas.openxmlformats.org/officeDocument/2006/relationships/tags" Target="../tags/tag501.xml"/><Relationship Id="rId302" Type="http://schemas.openxmlformats.org/officeDocument/2006/relationships/tags" Target="../tags/tag666.xml"/><Relationship Id="rId344" Type="http://schemas.openxmlformats.org/officeDocument/2006/relationships/tags" Target="../tags/tag708.xml"/><Relationship Id="rId691" Type="http://schemas.openxmlformats.org/officeDocument/2006/relationships/tags" Target="../tags/tag1055.xml"/><Relationship Id="rId747" Type="http://schemas.openxmlformats.org/officeDocument/2006/relationships/tags" Target="../tags/tag1111.xml"/><Relationship Id="rId789" Type="http://schemas.openxmlformats.org/officeDocument/2006/relationships/tags" Target="../tags/tag1153.xml"/><Relationship Id="rId41" Type="http://schemas.openxmlformats.org/officeDocument/2006/relationships/tags" Target="../tags/tag405.xml"/><Relationship Id="rId83" Type="http://schemas.openxmlformats.org/officeDocument/2006/relationships/tags" Target="../tags/tag447.xml"/><Relationship Id="rId179" Type="http://schemas.openxmlformats.org/officeDocument/2006/relationships/tags" Target="../tags/tag543.xml"/><Relationship Id="rId386" Type="http://schemas.openxmlformats.org/officeDocument/2006/relationships/tags" Target="../tags/tag750.xml"/><Relationship Id="rId551" Type="http://schemas.openxmlformats.org/officeDocument/2006/relationships/tags" Target="../tags/tag915.xml"/><Relationship Id="rId593" Type="http://schemas.openxmlformats.org/officeDocument/2006/relationships/tags" Target="../tags/tag957.xml"/><Relationship Id="rId607" Type="http://schemas.openxmlformats.org/officeDocument/2006/relationships/tags" Target="../tags/tag971.xml"/><Relationship Id="rId649" Type="http://schemas.openxmlformats.org/officeDocument/2006/relationships/tags" Target="../tags/tag1013.xml"/><Relationship Id="rId190" Type="http://schemas.openxmlformats.org/officeDocument/2006/relationships/tags" Target="../tags/tag554.xml"/><Relationship Id="rId204" Type="http://schemas.openxmlformats.org/officeDocument/2006/relationships/tags" Target="../tags/tag568.xml"/><Relationship Id="rId246" Type="http://schemas.openxmlformats.org/officeDocument/2006/relationships/tags" Target="../tags/tag610.xml"/><Relationship Id="rId288" Type="http://schemas.openxmlformats.org/officeDocument/2006/relationships/tags" Target="../tags/tag652.xml"/><Relationship Id="rId411" Type="http://schemas.openxmlformats.org/officeDocument/2006/relationships/tags" Target="../tags/tag775.xml"/><Relationship Id="rId453" Type="http://schemas.openxmlformats.org/officeDocument/2006/relationships/tags" Target="../tags/tag817.xml"/><Relationship Id="rId509" Type="http://schemas.openxmlformats.org/officeDocument/2006/relationships/tags" Target="../tags/tag873.xml"/><Relationship Id="rId660" Type="http://schemas.openxmlformats.org/officeDocument/2006/relationships/tags" Target="../tags/tag1024.xml"/><Relationship Id="rId106" Type="http://schemas.openxmlformats.org/officeDocument/2006/relationships/tags" Target="../tags/tag470.xml"/><Relationship Id="rId313" Type="http://schemas.openxmlformats.org/officeDocument/2006/relationships/tags" Target="../tags/tag677.xml"/><Relationship Id="rId495" Type="http://schemas.openxmlformats.org/officeDocument/2006/relationships/tags" Target="../tags/tag859.xml"/><Relationship Id="rId716" Type="http://schemas.openxmlformats.org/officeDocument/2006/relationships/tags" Target="../tags/tag1080.xml"/><Relationship Id="rId758" Type="http://schemas.openxmlformats.org/officeDocument/2006/relationships/tags" Target="../tags/tag1122.xml"/><Relationship Id="rId10" Type="http://schemas.openxmlformats.org/officeDocument/2006/relationships/tags" Target="../tags/tag374.xml"/><Relationship Id="rId52" Type="http://schemas.openxmlformats.org/officeDocument/2006/relationships/tags" Target="../tags/tag416.xml"/><Relationship Id="rId94" Type="http://schemas.openxmlformats.org/officeDocument/2006/relationships/tags" Target="../tags/tag458.xml"/><Relationship Id="rId148" Type="http://schemas.openxmlformats.org/officeDocument/2006/relationships/tags" Target="../tags/tag512.xml"/><Relationship Id="rId355" Type="http://schemas.openxmlformats.org/officeDocument/2006/relationships/tags" Target="../tags/tag719.xml"/><Relationship Id="rId397" Type="http://schemas.openxmlformats.org/officeDocument/2006/relationships/tags" Target="../tags/tag761.xml"/><Relationship Id="rId520" Type="http://schemas.openxmlformats.org/officeDocument/2006/relationships/tags" Target="../tags/tag884.xml"/><Relationship Id="rId562" Type="http://schemas.openxmlformats.org/officeDocument/2006/relationships/tags" Target="../tags/tag926.xml"/><Relationship Id="rId618" Type="http://schemas.openxmlformats.org/officeDocument/2006/relationships/tags" Target="../tags/tag982.xml"/><Relationship Id="rId215" Type="http://schemas.openxmlformats.org/officeDocument/2006/relationships/tags" Target="../tags/tag579.xml"/><Relationship Id="rId257" Type="http://schemas.openxmlformats.org/officeDocument/2006/relationships/tags" Target="../tags/tag621.xml"/><Relationship Id="rId422" Type="http://schemas.openxmlformats.org/officeDocument/2006/relationships/tags" Target="../tags/tag786.xml"/><Relationship Id="rId464" Type="http://schemas.openxmlformats.org/officeDocument/2006/relationships/tags" Target="../tags/tag828.xml"/><Relationship Id="rId299" Type="http://schemas.openxmlformats.org/officeDocument/2006/relationships/tags" Target="../tags/tag663.xml"/><Relationship Id="rId727" Type="http://schemas.openxmlformats.org/officeDocument/2006/relationships/tags" Target="../tags/tag1091.xml"/><Relationship Id="rId63" Type="http://schemas.openxmlformats.org/officeDocument/2006/relationships/tags" Target="../tags/tag427.xml"/><Relationship Id="rId159" Type="http://schemas.openxmlformats.org/officeDocument/2006/relationships/tags" Target="../tags/tag523.xml"/><Relationship Id="rId366" Type="http://schemas.openxmlformats.org/officeDocument/2006/relationships/tags" Target="../tags/tag730.xml"/><Relationship Id="rId573" Type="http://schemas.openxmlformats.org/officeDocument/2006/relationships/tags" Target="../tags/tag937.xml"/><Relationship Id="rId780" Type="http://schemas.openxmlformats.org/officeDocument/2006/relationships/tags" Target="../tags/tag1144.xml"/><Relationship Id="rId226" Type="http://schemas.openxmlformats.org/officeDocument/2006/relationships/tags" Target="../tags/tag590.xml"/><Relationship Id="rId433" Type="http://schemas.openxmlformats.org/officeDocument/2006/relationships/tags" Target="../tags/tag797.xml"/><Relationship Id="rId640" Type="http://schemas.openxmlformats.org/officeDocument/2006/relationships/tags" Target="../tags/tag1004.xml"/><Relationship Id="rId738" Type="http://schemas.openxmlformats.org/officeDocument/2006/relationships/tags" Target="../tags/tag1102.xml"/><Relationship Id="rId74" Type="http://schemas.openxmlformats.org/officeDocument/2006/relationships/tags" Target="../tags/tag438.xml"/><Relationship Id="rId377" Type="http://schemas.openxmlformats.org/officeDocument/2006/relationships/tags" Target="../tags/tag741.xml"/><Relationship Id="rId500" Type="http://schemas.openxmlformats.org/officeDocument/2006/relationships/tags" Target="../tags/tag864.xml"/><Relationship Id="rId584" Type="http://schemas.openxmlformats.org/officeDocument/2006/relationships/tags" Target="../tags/tag948.xml"/><Relationship Id="rId805" Type="http://schemas.openxmlformats.org/officeDocument/2006/relationships/image" Target="../media/image40.png"/><Relationship Id="rId5" Type="http://schemas.openxmlformats.org/officeDocument/2006/relationships/tags" Target="../tags/tag369.xml"/><Relationship Id="rId237" Type="http://schemas.openxmlformats.org/officeDocument/2006/relationships/tags" Target="../tags/tag601.xml"/><Relationship Id="rId791" Type="http://schemas.openxmlformats.org/officeDocument/2006/relationships/tags" Target="../tags/tag1155.xml"/><Relationship Id="rId444" Type="http://schemas.openxmlformats.org/officeDocument/2006/relationships/tags" Target="../tags/tag808.xml"/><Relationship Id="rId651" Type="http://schemas.openxmlformats.org/officeDocument/2006/relationships/tags" Target="../tags/tag1015.xml"/><Relationship Id="rId749" Type="http://schemas.openxmlformats.org/officeDocument/2006/relationships/tags" Target="../tags/tag1113.xml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tags" Target="../tags/tag1173.xml"/><Relationship Id="rId18" Type="http://schemas.openxmlformats.org/officeDocument/2006/relationships/tags" Target="../tags/tag1178.xml"/><Relationship Id="rId26" Type="http://schemas.openxmlformats.org/officeDocument/2006/relationships/tags" Target="../tags/tag1186.xml"/><Relationship Id="rId39" Type="http://schemas.openxmlformats.org/officeDocument/2006/relationships/tags" Target="../tags/tag1199.xml"/><Relationship Id="rId21" Type="http://schemas.openxmlformats.org/officeDocument/2006/relationships/tags" Target="../tags/tag1181.xml"/><Relationship Id="rId34" Type="http://schemas.openxmlformats.org/officeDocument/2006/relationships/tags" Target="../tags/tag1194.xml"/><Relationship Id="rId42" Type="http://schemas.openxmlformats.org/officeDocument/2006/relationships/tags" Target="../tags/tag1202.xml"/><Relationship Id="rId47" Type="http://schemas.openxmlformats.org/officeDocument/2006/relationships/tags" Target="../tags/tag1207.xml"/><Relationship Id="rId50" Type="http://schemas.openxmlformats.org/officeDocument/2006/relationships/tags" Target="../tags/tag1210.xml"/><Relationship Id="rId55" Type="http://schemas.openxmlformats.org/officeDocument/2006/relationships/tags" Target="../tags/tag1215.xml"/><Relationship Id="rId63" Type="http://schemas.openxmlformats.org/officeDocument/2006/relationships/image" Target="../media/image45.png"/><Relationship Id="rId7" Type="http://schemas.openxmlformats.org/officeDocument/2006/relationships/tags" Target="../tags/tag1167.xml"/><Relationship Id="rId2" Type="http://schemas.openxmlformats.org/officeDocument/2006/relationships/tags" Target="../tags/tag1162.xml"/><Relationship Id="rId16" Type="http://schemas.openxmlformats.org/officeDocument/2006/relationships/tags" Target="../tags/tag1176.xml"/><Relationship Id="rId20" Type="http://schemas.openxmlformats.org/officeDocument/2006/relationships/tags" Target="../tags/tag1180.xml"/><Relationship Id="rId29" Type="http://schemas.openxmlformats.org/officeDocument/2006/relationships/tags" Target="../tags/tag1189.xml"/><Relationship Id="rId41" Type="http://schemas.openxmlformats.org/officeDocument/2006/relationships/tags" Target="../tags/tag1201.xml"/><Relationship Id="rId54" Type="http://schemas.openxmlformats.org/officeDocument/2006/relationships/tags" Target="../tags/tag1214.xml"/><Relationship Id="rId62" Type="http://schemas.openxmlformats.org/officeDocument/2006/relationships/image" Target="../media/image13.png"/><Relationship Id="rId1" Type="http://schemas.openxmlformats.org/officeDocument/2006/relationships/tags" Target="../tags/tag1161.xml"/><Relationship Id="rId6" Type="http://schemas.openxmlformats.org/officeDocument/2006/relationships/tags" Target="../tags/tag1166.xml"/><Relationship Id="rId11" Type="http://schemas.openxmlformats.org/officeDocument/2006/relationships/tags" Target="../tags/tag1171.xml"/><Relationship Id="rId24" Type="http://schemas.openxmlformats.org/officeDocument/2006/relationships/tags" Target="../tags/tag1184.xml"/><Relationship Id="rId32" Type="http://schemas.openxmlformats.org/officeDocument/2006/relationships/tags" Target="../tags/tag1192.xml"/><Relationship Id="rId37" Type="http://schemas.openxmlformats.org/officeDocument/2006/relationships/tags" Target="../tags/tag1197.xml"/><Relationship Id="rId40" Type="http://schemas.openxmlformats.org/officeDocument/2006/relationships/tags" Target="../tags/tag1200.xml"/><Relationship Id="rId45" Type="http://schemas.openxmlformats.org/officeDocument/2006/relationships/tags" Target="../tags/tag1205.xml"/><Relationship Id="rId53" Type="http://schemas.openxmlformats.org/officeDocument/2006/relationships/tags" Target="../tags/tag1213.xml"/><Relationship Id="rId58" Type="http://schemas.openxmlformats.org/officeDocument/2006/relationships/image" Target="../media/image42.png"/><Relationship Id="rId66" Type="http://schemas.openxmlformats.org/officeDocument/2006/relationships/image" Target="../media/image48.png"/><Relationship Id="rId5" Type="http://schemas.openxmlformats.org/officeDocument/2006/relationships/tags" Target="../tags/tag1165.xml"/><Relationship Id="rId15" Type="http://schemas.openxmlformats.org/officeDocument/2006/relationships/tags" Target="../tags/tag1175.xml"/><Relationship Id="rId23" Type="http://schemas.openxmlformats.org/officeDocument/2006/relationships/tags" Target="../tags/tag1183.xml"/><Relationship Id="rId28" Type="http://schemas.openxmlformats.org/officeDocument/2006/relationships/tags" Target="../tags/tag1188.xml"/><Relationship Id="rId36" Type="http://schemas.openxmlformats.org/officeDocument/2006/relationships/tags" Target="../tags/tag1196.xml"/><Relationship Id="rId49" Type="http://schemas.openxmlformats.org/officeDocument/2006/relationships/tags" Target="../tags/tag1209.xml"/><Relationship Id="rId57" Type="http://schemas.openxmlformats.org/officeDocument/2006/relationships/image" Target="../media/image41.png"/><Relationship Id="rId61" Type="http://schemas.openxmlformats.org/officeDocument/2006/relationships/image" Target="../media/image44.png"/><Relationship Id="rId10" Type="http://schemas.openxmlformats.org/officeDocument/2006/relationships/tags" Target="../tags/tag1170.xml"/><Relationship Id="rId19" Type="http://schemas.openxmlformats.org/officeDocument/2006/relationships/tags" Target="../tags/tag1179.xml"/><Relationship Id="rId31" Type="http://schemas.openxmlformats.org/officeDocument/2006/relationships/tags" Target="../tags/tag1191.xml"/><Relationship Id="rId44" Type="http://schemas.openxmlformats.org/officeDocument/2006/relationships/tags" Target="../tags/tag1204.xml"/><Relationship Id="rId52" Type="http://schemas.openxmlformats.org/officeDocument/2006/relationships/tags" Target="../tags/tag1212.xml"/><Relationship Id="rId60" Type="http://schemas.openxmlformats.org/officeDocument/2006/relationships/image" Target="../media/image43.png"/><Relationship Id="rId65" Type="http://schemas.openxmlformats.org/officeDocument/2006/relationships/image" Target="../media/image47.png"/><Relationship Id="rId4" Type="http://schemas.openxmlformats.org/officeDocument/2006/relationships/tags" Target="../tags/tag1164.xml"/><Relationship Id="rId9" Type="http://schemas.openxmlformats.org/officeDocument/2006/relationships/tags" Target="../tags/tag1169.xml"/><Relationship Id="rId14" Type="http://schemas.openxmlformats.org/officeDocument/2006/relationships/tags" Target="../tags/tag1174.xml"/><Relationship Id="rId22" Type="http://schemas.openxmlformats.org/officeDocument/2006/relationships/tags" Target="../tags/tag1182.xml"/><Relationship Id="rId27" Type="http://schemas.openxmlformats.org/officeDocument/2006/relationships/tags" Target="../tags/tag1187.xml"/><Relationship Id="rId30" Type="http://schemas.openxmlformats.org/officeDocument/2006/relationships/tags" Target="../tags/tag1190.xml"/><Relationship Id="rId35" Type="http://schemas.openxmlformats.org/officeDocument/2006/relationships/tags" Target="../tags/tag1195.xml"/><Relationship Id="rId43" Type="http://schemas.openxmlformats.org/officeDocument/2006/relationships/tags" Target="../tags/tag1203.xml"/><Relationship Id="rId48" Type="http://schemas.openxmlformats.org/officeDocument/2006/relationships/tags" Target="../tags/tag1208.xml"/><Relationship Id="rId56" Type="http://schemas.openxmlformats.org/officeDocument/2006/relationships/slideLayout" Target="../slideLayouts/slideLayout2.xml"/><Relationship Id="rId64" Type="http://schemas.openxmlformats.org/officeDocument/2006/relationships/image" Target="../media/image46.png"/><Relationship Id="rId8" Type="http://schemas.openxmlformats.org/officeDocument/2006/relationships/tags" Target="../tags/tag1168.xml"/><Relationship Id="rId51" Type="http://schemas.openxmlformats.org/officeDocument/2006/relationships/tags" Target="../tags/tag1211.xml"/><Relationship Id="rId3" Type="http://schemas.openxmlformats.org/officeDocument/2006/relationships/tags" Target="../tags/tag1163.xml"/><Relationship Id="rId12" Type="http://schemas.openxmlformats.org/officeDocument/2006/relationships/tags" Target="../tags/tag1172.xml"/><Relationship Id="rId17" Type="http://schemas.openxmlformats.org/officeDocument/2006/relationships/tags" Target="../tags/tag1177.xml"/><Relationship Id="rId25" Type="http://schemas.openxmlformats.org/officeDocument/2006/relationships/tags" Target="../tags/tag1185.xml"/><Relationship Id="rId33" Type="http://schemas.openxmlformats.org/officeDocument/2006/relationships/tags" Target="../tags/tag1193.xml"/><Relationship Id="rId38" Type="http://schemas.openxmlformats.org/officeDocument/2006/relationships/tags" Target="../tags/tag1198.xml"/><Relationship Id="rId46" Type="http://schemas.openxmlformats.org/officeDocument/2006/relationships/tags" Target="../tags/tag1206.xml"/><Relationship Id="rId59" Type="http://schemas.openxmlformats.org/officeDocument/2006/relationships/image" Target="../media/image45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1218.xml"/><Relationship Id="rId7" Type="http://schemas.openxmlformats.org/officeDocument/2006/relationships/image" Target="../media/image50.jpeg"/><Relationship Id="rId2" Type="http://schemas.openxmlformats.org/officeDocument/2006/relationships/tags" Target="../tags/tag1217.xml"/><Relationship Id="rId1" Type="http://schemas.openxmlformats.org/officeDocument/2006/relationships/tags" Target="../tags/tag1216.xml"/><Relationship Id="rId6" Type="http://schemas.openxmlformats.org/officeDocument/2006/relationships/image" Target="../media/image49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219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1227.xml"/><Relationship Id="rId13" Type="http://schemas.openxmlformats.org/officeDocument/2006/relationships/tags" Target="../tags/tag1232.xml"/><Relationship Id="rId18" Type="http://schemas.openxmlformats.org/officeDocument/2006/relationships/tags" Target="../tags/tag1237.xml"/><Relationship Id="rId26" Type="http://schemas.openxmlformats.org/officeDocument/2006/relationships/tags" Target="../tags/tag1245.xml"/><Relationship Id="rId3" Type="http://schemas.openxmlformats.org/officeDocument/2006/relationships/tags" Target="../tags/tag1222.xml"/><Relationship Id="rId21" Type="http://schemas.openxmlformats.org/officeDocument/2006/relationships/tags" Target="../tags/tag1240.xml"/><Relationship Id="rId7" Type="http://schemas.openxmlformats.org/officeDocument/2006/relationships/tags" Target="../tags/tag1226.xml"/><Relationship Id="rId12" Type="http://schemas.openxmlformats.org/officeDocument/2006/relationships/tags" Target="../tags/tag1231.xml"/><Relationship Id="rId17" Type="http://schemas.openxmlformats.org/officeDocument/2006/relationships/tags" Target="../tags/tag1236.xml"/><Relationship Id="rId25" Type="http://schemas.openxmlformats.org/officeDocument/2006/relationships/tags" Target="../tags/tag1244.xml"/><Relationship Id="rId2" Type="http://schemas.openxmlformats.org/officeDocument/2006/relationships/tags" Target="../tags/tag1221.xml"/><Relationship Id="rId16" Type="http://schemas.openxmlformats.org/officeDocument/2006/relationships/tags" Target="../tags/tag1235.xml"/><Relationship Id="rId20" Type="http://schemas.openxmlformats.org/officeDocument/2006/relationships/tags" Target="../tags/tag1239.xml"/><Relationship Id="rId29" Type="http://schemas.openxmlformats.org/officeDocument/2006/relationships/image" Target="../media/image52.png"/><Relationship Id="rId1" Type="http://schemas.openxmlformats.org/officeDocument/2006/relationships/tags" Target="../tags/tag1220.xml"/><Relationship Id="rId6" Type="http://schemas.openxmlformats.org/officeDocument/2006/relationships/tags" Target="../tags/tag1225.xml"/><Relationship Id="rId11" Type="http://schemas.openxmlformats.org/officeDocument/2006/relationships/tags" Target="../tags/tag1230.xml"/><Relationship Id="rId24" Type="http://schemas.openxmlformats.org/officeDocument/2006/relationships/tags" Target="../tags/tag1243.xml"/><Relationship Id="rId5" Type="http://schemas.openxmlformats.org/officeDocument/2006/relationships/tags" Target="../tags/tag1224.xml"/><Relationship Id="rId15" Type="http://schemas.openxmlformats.org/officeDocument/2006/relationships/tags" Target="../tags/tag1234.xml"/><Relationship Id="rId23" Type="http://schemas.openxmlformats.org/officeDocument/2006/relationships/tags" Target="../tags/tag1242.xml"/><Relationship Id="rId28" Type="http://schemas.openxmlformats.org/officeDocument/2006/relationships/image" Target="../media/image51.png"/><Relationship Id="rId10" Type="http://schemas.openxmlformats.org/officeDocument/2006/relationships/tags" Target="../tags/tag1229.xml"/><Relationship Id="rId19" Type="http://schemas.openxmlformats.org/officeDocument/2006/relationships/tags" Target="../tags/tag1238.xml"/><Relationship Id="rId4" Type="http://schemas.openxmlformats.org/officeDocument/2006/relationships/tags" Target="../tags/tag1223.xml"/><Relationship Id="rId9" Type="http://schemas.openxmlformats.org/officeDocument/2006/relationships/tags" Target="../tags/tag1228.xml"/><Relationship Id="rId14" Type="http://schemas.openxmlformats.org/officeDocument/2006/relationships/tags" Target="../tags/tag1233.xml"/><Relationship Id="rId22" Type="http://schemas.openxmlformats.org/officeDocument/2006/relationships/tags" Target="../tags/tag1241.xml"/><Relationship Id="rId27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253.xml"/><Relationship Id="rId13" Type="http://schemas.openxmlformats.org/officeDocument/2006/relationships/tags" Target="../tags/tag1258.xml"/><Relationship Id="rId18" Type="http://schemas.openxmlformats.org/officeDocument/2006/relationships/tags" Target="../tags/tag1263.xml"/><Relationship Id="rId3" Type="http://schemas.openxmlformats.org/officeDocument/2006/relationships/tags" Target="../tags/tag1248.xml"/><Relationship Id="rId7" Type="http://schemas.openxmlformats.org/officeDocument/2006/relationships/tags" Target="../tags/tag1252.xml"/><Relationship Id="rId12" Type="http://schemas.openxmlformats.org/officeDocument/2006/relationships/tags" Target="../tags/tag1257.xml"/><Relationship Id="rId17" Type="http://schemas.openxmlformats.org/officeDocument/2006/relationships/tags" Target="../tags/tag1262.xml"/><Relationship Id="rId2" Type="http://schemas.openxmlformats.org/officeDocument/2006/relationships/tags" Target="../tags/tag1247.xml"/><Relationship Id="rId16" Type="http://schemas.openxmlformats.org/officeDocument/2006/relationships/tags" Target="../tags/tag1261.xml"/><Relationship Id="rId20" Type="http://schemas.openxmlformats.org/officeDocument/2006/relationships/image" Target="../media/image53.png"/><Relationship Id="rId1" Type="http://schemas.openxmlformats.org/officeDocument/2006/relationships/tags" Target="../tags/tag1246.xml"/><Relationship Id="rId6" Type="http://schemas.openxmlformats.org/officeDocument/2006/relationships/tags" Target="../tags/tag1251.xml"/><Relationship Id="rId11" Type="http://schemas.openxmlformats.org/officeDocument/2006/relationships/tags" Target="../tags/tag1256.xml"/><Relationship Id="rId5" Type="http://schemas.openxmlformats.org/officeDocument/2006/relationships/tags" Target="../tags/tag1250.xml"/><Relationship Id="rId15" Type="http://schemas.openxmlformats.org/officeDocument/2006/relationships/tags" Target="../tags/tag1260.xml"/><Relationship Id="rId10" Type="http://schemas.openxmlformats.org/officeDocument/2006/relationships/tags" Target="../tags/tag1255.xml"/><Relationship Id="rId19" Type="http://schemas.openxmlformats.org/officeDocument/2006/relationships/slideLayout" Target="../slideLayouts/slideLayout2.xml"/><Relationship Id="rId4" Type="http://schemas.openxmlformats.org/officeDocument/2006/relationships/tags" Target="../tags/tag1249.xml"/><Relationship Id="rId9" Type="http://schemas.openxmlformats.org/officeDocument/2006/relationships/tags" Target="../tags/tag1254.xml"/><Relationship Id="rId14" Type="http://schemas.openxmlformats.org/officeDocument/2006/relationships/tags" Target="../tags/tag125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65.xml"/><Relationship Id="rId1" Type="http://schemas.openxmlformats.org/officeDocument/2006/relationships/tags" Target="../tags/tag1264.xml"/><Relationship Id="rId5" Type="http://schemas.openxmlformats.org/officeDocument/2006/relationships/image" Target="../media/image55.png"/><Relationship Id="rId4" Type="http://schemas.openxmlformats.org/officeDocument/2006/relationships/image" Target="../media/image5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126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274.xml"/><Relationship Id="rId13" Type="http://schemas.openxmlformats.org/officeDocument/2006/relationships/tags" Target="../tags/tag1279.xml"/><Relationship Id="rId18" Type="http://schemas.openxmlformats.org/officeDocument/2006/relationships/tags" Target="../tags/tag1284.xml"/><Relationship Id="rId26" Type="http://schemas.openxmlformats.org/officeDocument/2006/relationships/image" Target="../media/image62.png"/><Relationship Id="rId3" Type="http://schemas.openxmlformats.org/officeDocument/2006/relationships/tags" Target="../tags/tag1269.xml"/><Relationship Id="rId21" Type="http://schemas.openxmlformats.org/officeDocument/2006/relationships/image" Target="../media/image58.png"/><Relationship Id="rId7" Type="http://schemas.openxmlformats.org/officeDocument/2006/relationships/tags" Target="../tags/tag1273.xml"/><Relationship Id="rId12" Type="http://schemas.openxmlformats.org/officeDocument/2006/relationships/tags" Target="../tags/tag1278.xml"/><Relationship Id="rId17" Type="http://schemas.openxmlformats.org/officeDocument/2006/relationships/tags" Target="../tags/tag1283.xml"/><Relationship Id="rId25" Type="http://schemas.openxmlformats.org/officeDocument/2006/relationships/image" Target="../media/image61.png"/><Relationship Id="rId2" Type="http://schemas.openxmlformats.org/officeDocument/2006/relationships/tags" Target="../tags/tag1268.xml"/><Relationship Id="rId16" Type="http://schemas.openxmlformats.org/officeDocument/2006/relationships/tags" Target="../tags/tag1282.xml"/><Relationship Id="rId20" Type="http://schemas.openxmlformats.org/officeDocument/2006/relationships/image" Target="../media/image57.jpeg"/><Relationship Id="rId1" Type="http://schemas.openxmlformats.org/officeDocument/2006/relationships/tags" Target="../tags/tag1267.xml"/><Relationship Id="rId6" Type="http://schemas.openxmlformats.org/officeDocument/2006/relationships/tags" Target="../tags/tag1272.xml"/><Relationship Id="rId11" Type="http://schemas.openxmlformats.org/officeDocument/2006/relationships/tags" Target="../tags/tag1277.xml"/><Relationship Id="rId24" Type="http://schemas.openxmlformats.org/officeDocument/2006/relationships/image" Target="../media/image60.png"/><Relationship Id="rId5" Type="http://schemas.openxmlformats.org/officeDocument/2006/relationships/tags" Target="../tags/tag1271.xml"/><Relationship Id="rId15" Type="http://schemas.openxmlformats.org/officeDocument/2006/relationships/tags" Target="../tags/tag1281.xml"/><Relationship Id="rId23" Type="http://schemas.openxmlformats.org/officeDocument/2006/relationships/image" Target="../media/image59.png"/><Relationship Id="rId28" Type="http://schemas.openxmlformats.org/officeDocument/2006/relationships/image" Target="../media/image64.png"/><Relationship Id="rId10" Type="http://schemas.openxmlformats.org/officeDocument/2006/relationships/tags" Target="../tags/tag1276.xml"/><Relationship Id="rId19" Type="http://schemas.openxmlformats.org/officeDocument/2006/relationships/slideLayout" Target="../slideLayouts/slideLayout2.xml"/><Relationship Id="rId4" Type="http://schemas.openxmlformats.org/officeDocument/2006/relationships/tags" Target="../tags/tag1270.xml"/><Relationship Id="rId9" Type="http://schemas.openxmlformats.org/officeDocument/2006/relationships/tags" Target="../tags/tag1275.xml"/><Relationship Id="rId14" Type="http://schemas.openxmlformats.org/officeDocument/2006/relationships/tags" Target="../tags/tag1280.xml"/><Relationship Id="rId22" Type="http://schemas.openxmlformats.org/officeDocument/2006/relationships/image" Target="../media/image67.svg"/><Relationship Id="rId27" Type="http://schemas.openxmlformats.org/officeDocument/2006/relationships/image" Target="../media/image6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292.xml"/><Relationship Id="rId13" Type="http://schemas.openxmlformats.org/officeDocument/2006/relationships/tags" Target="../tags/tag1297.xml"/><Relationship Id="rId18" Type="http://schemas.openxmlformats.org/officeDocument/2006/relationships/tags" Target="../tags/tag1302.xml"/><Relationship Id="rId26" Type="http://schemas.openxmlformats.org/officeDocument/2006/relationships/image" Target="../media/image67.png"/><Relationship Id="rId3" Type="http://schemas.openxmlformats.org/officeDocument/2006/relationships/tags" Target="../tags/tag1287.xml"/><Relationship Id="rId21" Type="http://schemas.openxmlformats.org/officeDocument/2006/relationships/image" Target="../media/image57.jpeg"/><Relationship Id="rId7" Type="http://schemas.openxmlformats.org/officeDocument/2006/relationships/tags" Target="../tags/tag1291.xml"/><Relationship Id="rId12" Type="http://schemas.openxmlformats.org/officeDocument/2006/relationships/tags" Target="../tags/tag1296.xml"/><Relationship Id="rId17" Type="http://schemas.openxmlformats.org/officeDocument/2006/relationships/tags" Target="../tags/tag1301.xml"/><Relationship Id="rId25" Type="http://schemas.openxmlformats.org/officeDocument/2006/relationships/image" Target="../media/image66.png"/><Relationship Id="rId2" Type="http://schemas.openxmlformats.org/officeDocument/2006/relationships/tags" Target="../tags/tag1286.xml"/><Relationship Id="rId16" Type="http://schemas.openxmlformats.org/officeDocument/2006/relationships/tags" Target="../tags/tag1300.xml"/><Relationship Id="rId20" Type="http://schemas.openxmlformats.org/officeDocument/2006/relationships/slideLayout" Target="../slideLayouts/slideLayout2.xml"/><Relationship Id="rId1" Type="http://schemas.openxmlformats.org/officeDocument/2006/relationships/tags" Target="../tags/tag1285.xml"/><Relationship Id="rId6" Type="http://schemas.openxmlformats.org/officeDocument/2006/relationships/tags" Target="../tags/tag1290.xml"/><Relationship Id="rId11" Type="http://schemas.openxmlformats.org/officeDocument/2006/relationships/tags" Target="../tags/tag1295.xml"/><Relationship Id="rId24" Type="http://schemas.openxmlformats.org/officeDocument/2006/relationships/image" Target="../media/image65.png"/><Relationship Id="rId5" Type="http://schemas.openxmlformats.org/officeDocument/2006/relationships/tags" Target="../tags/tag1289.xml"/><Relationship Id="rId15" Type="http://schemas.openxmlformats.org/officeDocument/2006/relationships/tags" Target="../tags/tag1299.xml"/><Relationship Id="rId23" Type="http://schemas.openxmlformats.org/officeDocument/2006/relationships/image" Target="../media/image67.svg"/><Relationship Id="rId28" Type="http://schemas.openxmlformats.org/officeDocument/2006/relationships/image" Target="../media/image69.png"/><Relationship Id="rId10" Type="http://schemas.openxmlformats.org/officeDocument/2006/relationships/tags" Target="../tags/tag1294.xml"/><Relationship Id="rId19" Type="http://schemas.openxmlformats.org/officeDocument/2006/relationships/tags" Target="../tags/tag1303.xml"/><Relationship Id="rId4" Type="http://schemas.openxmlformats.org/officeDocument/2006/relationships/tags" Target="../tags/tag1288.xml"/><Relationship Id="rId9" Type="http://schemas.openxmlformats.org/officeDocument/2006/relationships/tags" Target="../tags/tag1293.xml"/><Relationship Id="rId14" Type="http://schemas.openxmlformats.org/officeDocument/2006/relationships/tags" Target="../tags/tag1298.xml"/><Relationship Id="rId22" Type="http://schemas.openxmlformats.org/officeDocument/2006/relationships/image" Target="../media/image58.png"/><Relationship Id="rId27" Type="http://schemas.openxmlformats.org/officeDocument/2006/relationships/image" Target="../media/image6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1306.xml"/><Relationship Id="rId2" Type="http://schemas.openxmlformats.org/officeDocument/2006/relationships/tags" Target="../tags/tag1305.xml"/><Relationship Id="rId1" Type="http://schemas.openxmlformats.org/officeDocument/2006/relationships/tags" Target="../tags/tag1304.xml"/><Relationship Id="rId6" Type="http://schemas.openxmlformats.org/officeDocument/2006/relationships/image" Target="../media/image70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30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C:/Users/maomao/AppData/Local/Temp/picturecompress_20210207153750/output_1.pngoutput_1" hidden="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051175" y="-78740"/>
            <a:ext cx="4605655" cy="6909435"/>
          </a:xfrm>
          <a:prstGeom prst="rect">
            <a:avLst/>
          </a:prstGeom>
          <a:effectLst>
            <a:softEdge rad="1270000"/>
          </a:effectLst>
        </p:spPr>
      </p:pic>
      <p:pic>
        <p:nvPicPr>
          <p:cNvPr id="7" name="图片 6" descr="C:/Users/maomao/AppData/Local/Temp/picturecompress_20210207153750/output_2.pngoutput_2"/>
          <p:cNvPicPr>
            <a:picLocks noChangeAspect="1"/>
          </p:cNvPicPr>
          <p:nvPr/>
        </p:nvPicPr>
        <p:blipFill>
          <a:blip r:embed="rId15">
            <a:lum bright="12000" contrast="-18000"/>
          </a:blip>
          <a:srcRect/>
          <a:stretch>
            <a:fillRect/>
          </a:stretch>
        </p:blipFill>
        <p:spPr>
          <a:xfrm>
            <a:off x="8118475" y="351790"/>
            <a:ext cx="3521710" cy="6061710"/>
          </a:xfrm>
          <a:prstGeom prst="flowChartProcess">
            <a:avLst/>
          </a:prstGeom>
          <a:effectLst>
            <a:softEdge rad="584200"/>
          </a:effectLst>
        </p:spPr>
      </p:pic>
      <p:sp>
        <p:nvSpPr>
          <p:cNvPr id="4" name="椭圆 3"/>
          <p:cNvSpPr/>
          <p:nvPr>
            <p:custDataLst>
              <p:tags r:id="rId2"/>
            </p:custDataLst>
          </p:nvPr>
        </p:nvSpPr>
        <p:spPr>
          <a:xfrm>
            <a:off x="218440" y="504190"/>
            <a:ext cx="5849620" cy="58496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60" name="矩形 159"/>
          <p:cNvSpPr/>
          <p:nvPr>
            <p:custDataLst>
              <p:tags r:id="rId3"/>
            </p:custDataLst>
          </p:nvPr>
        </p:nvSpPr>
        <p:spPr>
          <a:xfrm rot="457855">
            <a:off x="5060315" y="4843780"/>
            <a:ext cx="248285" cy="2133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  <a:cs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>
            <p:custDataLst>
              <p:tags r:id="rId4"/>
            </p:custDataLst>
          </p:nvPr>
        </p:nvSpPr>
        <p:spPr>
          <a:xfrm>
            <a:off x="-226060" y="-58420"/>
            <a:ext cx="6916420" cy="6916420"/>
          </a:xfrm>
          <a:prstGeom prst="ellipse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5" name="副标题 2"/>
          <p:cNvSpPr>
            <a:spLocks noGrp="1"/>
          </p:cNvSpPr>
          <p:nvPr>
            <p:ph type="subTitle" idx="4294967295"/>
            <p:custDataLst>
              <p:tags r:id="rId5"/>
            </p:custDataLst>
          </p:nvPr>
        </p:nvSpPr>
        <p:spPr>
          <a:xfrm>
            <a:off x="1089660" y="3668395"/>
            <a:ext cx="3900805" cy="1270000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ts val="1800"/>
              <a:buFont typeface="Arial" panose="020B0604020202090204" pitchFamily="34" charset="0"/>
              <a:buNone/>
              <a:defRPr sz="1800" b="0" spc="20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altLang="zh-CN" dirty="0">
                <a:solidFill>
                  <a:srgbClr val="00922C"/>
                </a:solidFill>
                <a:latin typeface="+mn-ea"/>
                <a:ea typeface="+mn-ea"/>
              </a:rPr>
              <a:t>TIENS </a:t>
            </a:r>
            <a:r>
              <a:rPr lang="bg-BG" altLang="zh-CN" dirty="0" smtClean="0">
                <a:solidFill>
                  <a:srgbClr val="00922C"/>
                </a:solidFill>
                <a:latin typeface="+mn-ea"/>
                <a:ea typeface="+mn-ea"/>
              </a:rPr>
              <a:t>Супер Калций на прах за деца</a:t>
            </a:r>
          </a:p>
        </p:txBody>
      </p:sp>
      <p:sp>
        <p:nvSpPr>
          <p:cNvPr id="16" name="标题 1"/>
          <p:cNvSpPr>
            <a:spLocks noGrp="1"/>
          </p:cNvSpPr>
          <p:nvPr>
            <p:ph type="ctrTitle" idx="4294967295"/>
            <p:custDataLst>
              <p:tags r:id="rId6"/>
            </p:custDataLst>
          </p:nvPr>
        </p:nvSpPr>
        <p:spPr>
          <a:xfrm>
            <a:off x="1089660" y="1664335"/>
            <a:ext cx="5321935" cy="1725930"/>
          </a:xfrm>
        </p:spPr>
        <p:txBody>
          <a:bodyPr wrap="square" lIns="91440" tIns="45720" rIns="91440" bIns="45720" anchor="ctr">
            <a:noAutofit/>
          </a:bodyPr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lvl="0" algn="l">
              <a:lnSpc>
                <a:spcPct val="100000"/>
              </a:lnSpc>
              <a:buClrTx/>
              <a:buSzTx/>
              <a:buFontTx/>
            </a:pPr>
            <a:r>
              <a:rPr lang="zh-CN" altLang="en-US" sz="6000" spc="0" dirty="0">
                <a:solidFill>
                  <a:srgbClr val="00922C"/>
                </a:solidFill>
                <a:latin typeface="+mn-ea"/>
                <a:ea typeface="+mn-ea"/>
                <a:sym typeface="+mn-ea"/>
              </a:rPr>
              <a:t>天狮牌</a:t>
            </a:r>
            <a:br>
              <a:rPr lang="zh-CN" altLang="en-US" sz="6000" spc="0" dirty="0">
                <a:solidFill>
                  <a:srgbClr val="00922C"/>
                </a:solidFill>
                <a:latin typeface="+mn-ea"/>
                <a:ea typeface="+mn-ea"/>
                <a:sym typeface="+mn-ea"/>
              </a:rPr>
            </a:br>
            <a:r>
              <a:rPr lang="zh-CN" altLang="en-US" sz="4800" spc="0" dirty="0">
                <a:solidFill>
                  <a:srgbClr val="00922C"/>
                </a:solidFill>
                <a:latin typeface="+mn-ea"/>
                <a:ea typeface="+mn-ea"/>
                <a:sym typeface="+mn-ea"/>
              </a:rPr>
              <a:t>儿童型高钙冲剂</a:t>
            </a:r>
          </a:p>
        </p:txBody>
      </p:sp>
      <p:sp>
        <p:nvSpPr>
          <p:cNvPr id="2" name="任意多边形 1"/>
          <p:cNvSpPr/>
          <p:nvPr>
            <p:custDataLst>
              <p:tags r:id="rId7"/>
            </p:custDataLst>
          </p:nvPr>
        </p:nvSpPr>
        <p:spPr>
          <a:xfrm>
            <a:off x="5661884" y="-29210"/>
            <a:ext cx="3176270" cy="6858000"/>
          </a:xfrm>
          <a:custGeom>
            <a:avLst/>
            <a:gdLst>
              <a:gd name="adj" fmla="val 12516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002" h="10785">
                <a:moveTo>
                  <a:pt x="0" y="0"/>
                </a:moveTo>
                <a:lnTo>
                  <a:pt x="3179" y="0"/>
                </a:lnTo>
                <a:lnTo>
                  <a:pt x="3209" y="39"/>
                </a:lnTo>
                <a:cubicBezTo>
                  <a:pt x="4335" y="1546"/>
                  <a:pt x="5002" y="3415"/>
                  <a:pt x="5002" y="5441"/>
                </a:cubicBezTo>
                <a:cubicBezTo>
                  <a:pt x="5002" y="7428"/>
                  <a:pt x="4361" y="9264"/>
                  <a:pt x="3273" y="10755"/>
                </a:cubicBezTo>
                <a:lnTo>
                  <a:pt x="3251" y="10785"/>
                </a:lnTo>
                <a:lnTo>
                  <a:pt x="128" y="10785"/>
                </a:lnTo>
                <a:lnTo>
                  <a:pt x="153" y="10766"/>
                </a:lnTo>
                <a:cubicBezTo>
                  <a:pt x="1730" y="9526"/>
                  <a:pt x="2742" y="7602"/>
                  <a:pt x="2742" y="5441"/>
                </a:cubicBezTo>
                <a:cubicBezTo>
                  <a:pt x="2742" y="3222"/>
                  <a:pt x="1674" y="1252"/>
                  <a:pt x="24" y="18"/>
                </a:cubicBez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latin typeface="+mn-ea"/>
            </a:endParaRPr>
          </a:p>
        </p:txBody>
      </p:sp>
      <p:sp>
        <p:nvSpPr>
          <p:cNvPr id="13" name="任意多边形 12"/>
          <p:cNvSpPr/>
          <p:nvPr>
            <p:custDataLst>
              <p:tags r:id="rId8"/>
            </p:custDataLst>
          </p:nvPr>
        </p:nvSpPr>
        <p:spPr>
          <a:xfrm>
            <a:off x="9124950" y="0"/>
            <a:ext cx="2487930" cy="6874510"/>
          </a:xfrm>
          <a:custGeom>
            <a:avLst/>
            <a:gdLst>
              <a:gd name="adj" fmla="val 8689"/>
              <a:gd name="a" fmla="pin 0 adj 50000"/>
              <a:gd name="dr" fmla="*/ ss a 100000"/>
              <a:gd name="iwd2" fmla="+- wd2 0 dr"/>
              <a:gd name="ihd2" fmla="+- hd2 0 dr"/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3918" h="10826">
                <a:moveTo>
                  <a:pt x="0" y="0"/>
                </a:moveTo>
                <a:lnTo>
                  <a:pt x="2084" y="0"/>
                </a:lnTo>
                <a:lnTo>
                  <a:pt x="2124" y="53"/>
                </a:lnTo>
                <a:cubicBezTo>
                  <a:pt x="3251" y="1560"/>
                  <a:pt x="3918" y="3429"/>
                  <a:pt x="3918" y="5455"/>
                </a:cubicBezTo>
                <a:cubicBezTo>
                  <a:pt x="3918" y="7442"/>
                  <a:pt x="3276" y="9278"/>
                  <a:pt x="2189" y="10769"/>
                </a:cubicBezTo>
                <a:lnTo>
                  <a:pt x="2147" y="10826"/>
                </a:lnTo>
                <a:lnTo>
                  <a:pt x="66" y="10826"/>
                </a:lnTo>
                <a:lnTo>
                  <a:pt x="101" y="10792"/>
                </a:lnTo>
                <a:cubicBezTo>
                  <a:pt x="1488" y="9438"/>
                  <a:pt x="2349" y="7547"/>
                  <a:pt x="2349" y="5455"/>
                </a:cubicBezTo>
                <a:cubicBezTo>
                  <a:pt x="2349" y="3331"/>
                  <a:pt x="1461" y="1414"/>
                  <a:pt x="36" y="56"/>
                </a:cubicBezTo>
                <a:lnTo>
                  <a:pt x="0" y="21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latin typeface="+mn-ea"/>
              <a:sym typeface="+mn-ea"/>
            </a:endParaRPr>
          </a:p>
        </p:txBody>
      </p:sp>
      <p:cxnSp>
        <p:nvCxnSpPr>
          <p:cNvPr id="24" name="直接连接符 23"/>
          <p:cNvCxnSpPr/>
          <p:nvPr>
            <p:custDataLst>
              <p:tags r:id="rId9"/>
            </p:custDataLst>
          </p:nvPr>
        </p:nvCxnSpPr>
        <p:spPr>
          <a:xfrm>
            <a:off x="1127125" y="3677920"/>
            <a:ext cx="3658870" cy="0"/>
          </a:xfrm>
          <a:prstGeom prst="line">
            <a:avLst/>
          </a:prstGeom>
          <a:ln>
            <a:solidFill>
              <a:srgbClr val="007E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任意多边形 9"/>
          <p:cNvSpPr/>
          <p:nvPr/>
        </p:nvSpPr>
        <p:spPr>
          <a:xfrm>
            <a:off x="3042517" y="4255035"/>
            <a:ext cx="1692910" cy="1778000"/>
          </a:xfrm>
          <a:custGeom>
            <a:avLst/>
            <a:gdLst>
              <a:gd name="connisteX0" fmla="*/ 76835 w 1533525"/>
              <a:gd name="connsiteY0" fmla="*/ 1495425 h 1610360"/>
              <a:gd name="connisteX1" fmla="*/ 0 w 1533525"/>
              <a:gd name="connsiteY1" fmla="*/ 130175 h 1610360"/>
              <a:gd name="connisteX2" fmla="*/ 866140 w 1533525"/>
              <a:gd name="connsiteY2" fmla="*/ 0 h 1610360"/>
              <a:gd name="connisteX3" fmla="*/ 1449070 w 1533525"/>
              <a:gd name="connsiteY3" fmla="*/ 30480 h 1610360"/>
              <a:gd name="connisteX4" fmla="*/ 1533525 w 1533525"/>
              <a:gd name="connsiteY4" fmla="*/ 1464310 h 1610360"/>
              <a:gd name="connisteX5" fmla="*/ 904875 w 1533525"/>
              <a:gd name="connsiteY5" fmla="*/ 1610360 h 1610360"/>
              <a:gd name="connisteX6" fmla="*/ 76835 w 1533525"/>
              <a:gd name="connsiteY6" fmla="*/ 1495425 h 16103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l" t="t" r="r" b="b"/>
            <a:pathLst>
              <a:path w="1533525" h="1610360">
                <a:moveTo>
                  <a:pt x="76835" y="1495425"/>
                </a:moveTo>
                <a:lnTo>
                  <a:pt x="0" y="130175"/>
                </a:lnTo>
                <a:lnTo>
                  <a:pt x="866140" y="0"/>
                </a:lnTo>
                <a:lnTo>
                  <a:pt x="1449070" y="30480"/>
                </a:lnTo>
                <a:lnTo>
                  <a:pt x="1533525" y="1464310"/>
                </a:lnTo>
                <a:lnTo>
                  <a:pt x="904875" y="1610360"/>
                </a:lnTo>
                <a:lnTo>
                  <a:pt x="76835" y="1495425"/>
                </a:lnTo>
                <a:close/>
              </a:path>
            </a:pathLst>
          </a:custGeom>
          <a:solidFill>
            <a:srgbClr val="009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</a:endParaRPr>
          </a:p>
        </p:txBody>
      </p:sp>
      <p:grpSp>
        <p:nvGrpSpPr>
          <p:cNvPr id="158" name="组合 157"/>
          <p:cNvGrpSpPr>
            <a:grpSpLocks noChangeAspect="1"/>
          </p:cNvGrpSpPr>
          <p:nvPr/>
        </p:nvGrpSpPr>
        <p:grpSpPr>
          <a:xfrm rot="21397856">
            <a:off x="3156750" y="4356514"/>
            <a:ext cx="1436370" cy="1592580"/>
            <a:chOff x="4782036" y="1661662"/>
            <a:chExt cx="2284206" cy="2532132"/>
          </a:xfrm>
          <a:effectLst/>
        </p:grpSpPr>
        <p:pic>
          <p:nvPicPr>
            <p:cNvPr id="8" name="图片 7" descr="C:\Users\maomao\Desktop\PPT图片\儿钙.png儿钙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6"/>
            <a:srcRect/>
            <a:stretch>
              <a:fillRect/>
            </a:stretch>
          </p:blipFill>
          <p:spPr>
            <a:xfrm>
              <a:off x="4782036" y="1661662"/>
              <a:ext cx="2284206" cy="25321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9" name="矩形 8"/>
            <p:cNvSpPr/>
            <p:nvPr>
              <p:custDataLst>
                <p:tags r:id="rId11"/>
              </p:custDataLst>
            </p:nvPr>
          </p:nvSpPr>
          <p:spPr>
            <a:xfrm>
              <a:off x="6593228" y="3132452"/>
              <a:ext cx="234988" cy="2430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  <a:cs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0424837" y="401349"/>
            <a:ext cx="1162529" cy="331441"/>
            <a:chOff x="1032368" y="2191490"/>
            <a:chExt cx="4454525" cy="1270000"/>
          </a:xfrm>
        </p:grpSpPr>
        <p:sp>
          <p:nvSpPr>
            <p:cNvPr id="18" name="Freeform 5"/>
            <p:cNvSpPr/>
            <p:nvPr/>
          </p:nvSpPr>
          <p:spPr bwMode="auto">
            <a:xfrm>
              <a:off x="2465880" y="2212127"/>
              <a:ext cx="873125" cy="1219200"/>
            </a:xfrm>
            <a:custGeom>
              <a:avLst/>
              <a:gdLst>
                <a:gd name="T0" fmla="*/ 206 w 206"/>
                <a:gd name="T1" fmla="*/ 285 h 285"/>
                <a:gd name="T2" fmla="*/ 206 w 206"/>
                <a:gd name="T3" fmla="*/ 238 h 285"/>
                <a:gd name="T4" fmla="*/ 50 w 206"/>
                <a:gd name="T5" fmla="*/ 238 h 285"/>
                <a:gd name="T6" fmla="*/ 50 w 206"/>
                <a:gd name="T7" fmla="*/ 160 h 285"/>
                <a:gd name="T8" fmla="*/ 179 w 206"/>
                <a:gd name="T9" fmla="*/ 160 h 285"/>
                <a:gd name="T10" fmla="*/ 179 w 206"/>
                <a:gd name="T11" fmla="*/ 113 h 285"/>
                <a:gd name="T12" fmla="*/ 50 w 206"/>
                <a:gd name="T13" fmla="*/ 113 h 285"/>
                <a:gd name="T14" fmla="*/ 50 w 206"/>
                <a:gd name="T15" fmla="*/ 46 h 285"/>
                <a:gd name="T16" fmla="*/ 206 w 206"/>
                <a:gd name="T17" fmla="*/ 46 h 285"/>
                <a:gd name="T18" fmla="*/ 206 w 206"/>
                <a:gd name="T19" fmla="*/ 20 h 285"/>
                <a:gd name="T20" fmla="*/ 185 w 206"/>
                <a:gd name="T21" fmla="*/ 0 h 285"/>
                <a:gd name="T22" fmla="*/ 0 w 206"/>
                <a:gd name="T23" fmla="*/ 0 h 285"/>
                <a:gd name="T24" fmla="*/ 0 w 206"/>
                <a:gd name="T25" fmla="*/ 285 h 285"/>
                <a:gd name="T26" fmla="*/ 206 w 206"/>
                <a:gd name="T27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6" h="285">
                  <a:moveTo>
                    <a:pt x="206" y="285"/>
                  </a:moveTo>
                  <a:cubicBezTo>
                    <a:pt x="206" y="238"/>
                    <a:pt x="206" y="238"/>
                    <a:pt x="206" y="238"/>
                  </a:cubicBezTo>
                  <a:cubicBezTo>
                    <a:pt x="50" y="238"/>
                    <a:pt x="50" y="238"/>
                    <a:pt x="50" y="238"/>
                  </a:cubicBezTo>
                  <a:cubicBezTo>
                    <a:pt x="50" y="160"/>
                    <a:pt x="50" y="160"/>
                    <a:pt x="50" y="160"/>
                  </a:cubicBezTo>
                  <a:cubicBezTo>
                    <a:pt x="179" y="160"/>
                    <a:pt x="179" y="160"/>
                    <a:pt x="179" y="160"/>
                  </a:cubicBezTo>
                  <a:cubicBezTo>
                    <a:pt x="179" y="113"/>
                    <a:pt x="179" y="113"/>
                    <a:pt x="179" y="113"/>
                  </a:cubicBezTo>
                  <a:cubicBezTo>
                    <a:pt x="50" y="113"/>
                    <a:pt x="50" y="113"/>
                    <a:pt x="50" y="113"/>
                  </a:cubicBezTo>
                  <a:cubicBezTo>
                    <a:pt x="50" y="46"/>
                    <a:pt x="50" y="46"/>
                    <a:pt x="50" y="46"/>
                  </a:cubicBezTo>
                  <a:cubicBezTo>
                    <a:pt x="206" y="46"/>
                    <a:pt x="206" y="46"/>
                    <a:pt x="206" y="46"/>
                  </a:cubicBezTo>
                  <a:cubicBezTo>
                    <a:pt x="206" y="20"/>
                    <a:pt x="206" y="20"/>
                    <a:pt x="206" y="20"/>
                  </a:cubicBezTo>
                  <a:cubicBezTo>
                    <a:pt x="206" y="9"/>
                    <a:pt x="196" y="0"/>
                    <a:pt x="18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85"/>
                    <a:pt x="0" y="285"/>
                    <a:pt x="0" y="285"/>
                  </a:cubicBezTo>
                  <a:lnTo>
                    <a:pt x="206" y="28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6"/>
            <p:cNvSpPr/>
            <p:nvPr/>
          </p:nvSpPr>
          <p:spPr bwMode="auto">
            <a:xfrm>
              <a:off x="1032368" y="2212127"/>
              <a:ext cx="933450" cy="1219200"/>
            </a:xfrm>
            <a:custGeom>
              <a:avLst/>
              <a:gdLst>
                <a:gd name="T0" fmla="*/ 199 w 220"/>
                <a:gd name="T1" fmla="*/ 0 h 285"/>
                <a:gd name="T2" fmla="*/ 0 w 220"/>
                <a:gd name="T3" fmla="*/ 0 h 285"/>
                <a:gd name="T4" fmla="*/ 0 w 220"/>
                <a:gd name="T5" fmla="*/ 46 h 285"/>
                <a:gd name="T6" fmla="*/ 85 w 220"/>
                <a:gd name="T7" fmla="*/ 46 h 285"/>
                <a:gd name="T8" fmla="*/ 85 w 220"/>
                <a:gd name="T9" fmla="*/ 285 h 285"/>
                <a:gd name="T10" fmla="*/ 135 w 220"/>
                <a:gd name="T11" fmla="*/ 285 h 285"/>
                <a:gd name="T12" fmla="*/ 135 w 220"/>
                <a:gd name="T13" fmla="*/ 46 h 285"/>
                <a:gd name="T14" fmla="*/ 220 w 220"/>
                <a:gd name="T15" fmla="*/ 46 h 285"/>
                <a:gd name="T16" fmla="*/ 220 w 220"/>
                <a:gd name="T17" fmla="*/ 20 h 285"/>
                <a:gd name="T18" fmla="*/ 199 w 220"/>
                <a:gd name="T19" fmla="*/ 0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0" h="285">
                  <a:moveTo>
                    <a:pt x="19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285"/>
                    <a:pt x="85" y="285"/>
                    <a:pt x="85" y="285"/>
                  </a:cubicBezTo>
                  <a:cubicBezTo>
                    <a:pt x="135" y="285"/>
                    <a:pt x="135" y="285"/>
                    <a:pt x="135" y="285"/>
                  </a:cubicBezTo>
                  <a:cubicBezTo>
                    <a:pt x="135" y="46"/>
                    <a:pt x="135" y="46"/>
                    <a:pt x="135" y="46"/>
                  </a:cubicBezTo>
                  <a:cubicBezTo>
                    <a:pt x="220" y="46"/>
                    <a:pt x="220" y="46"/>
                    <a:pt x="220" y="46"/>
                  </a:cubicBezTo>
                  <a:cubicBezTo>
                    <a:pt x="220" y="20"/>
                    <a:pt x="220" y="20"/>
                    <a:pt x="220" y="20"/>
                  </a:cubicBezTo>
                  <a:cubicBezTo>
                    <a:pt x="220" y="9"/>
                    <a:pt x="210" y="0"/>
                    <a:pt x="19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7"/>
            <p:cNvSpPr/>
            <p:nvPr/>
          </p:nvSpPr>
          <p:spPr bwMode="auto">
            <a:xfrm>
              <a:off x="2067418" y="2212127"/>
              <a:ext cx="211138" cy="1219200"/>
            </a:xfrm>
            <a:custGeom>
              <a:avLst/>
              <a:gdLst>
                <a:gd name="T0" fmla="*/ 0 w 50"/>
                <a:gd name="T1" fmla="*/ 285 h 285"/>
                <a:gd name="T2" fmla="*/ 50 w 50"/>
                <a:gd name="T3" fmla="*/ 285 h 285"/>
                <a:gd name="T4" fmla="*/ 50 w 50"/>
                <a:gd name="T5" fmla="*/ 20 h 285"/>
                <a:gd name="T6" fmla="*/ 29 w 50"/>
                <a:gd name="T7" fmla="*/ 0 h 285"/>
                <a:gd name="T8" fmla="*/ 0 w 50"/>
                <a:gd name="T9" fmla="*/ 0 h 285"/>
                <a:gd name="T10" fmla="*/ 0 w 50"/>
                <a:gd name="T11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285">
                  <a:moveTo>
                    <a:pt x="0" y="285"/>
                  </a:moveTo>
                  <a:cubicBezTo>
                    <a:pt x="50" y="285"/>
                    <a:pt x="50" y="285"/>
                    <a:pt x="50" y="285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0" y="9"/>
                    <a:pt x="41" y="0"/>
                    <a:pt x="29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8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8"/>
            <p:cNvSpPr/>
            <p:nvPr/>
          </p:nvSpPr>
          <p:spPr bwMode="auto">
            <a:xfrm>
              <a:off x="4553443" y="2191490"/>
              <a:ext cx="933450" cy="1270000"/>
            </a:xfrm>
            <a:custGeom>
              <a:avLst/>
              <a:gdLst>
                <a:gd name="T0" fmla="*/ 219 w 220"/>
                <a:gd name="T1" fmla="*/ 209 h 297"/>
                <a:gd name="T2" fmla="*/ 205 w 220"/>
                <a:gd name="T3" fmla="*/ 163 h 297"/>
                <a:gd name="T4" fmla="*/ 145 w 220"/>
                <a:gd name="T5" fmla="*/ 127 h 297"/>
                <a:gd name="T6" fmla="*/ 82 w 220"/>
                <a:gd name="T7" fmla="*/ 104 h 297"/>
                <a:gd name="T8" fmla="*/ 67 w 220"/>
                <a:gd name="T9" fmla="*/ 65 h 297"/>
                <a:gd name="T10" fmla="*/ 113 w 220"/>
                <a:gd name="T11" fmla="*/ 44 h 297"/>
                <a:gd name="T12" fmla="*/ 162 w 220"/>
                <a:gd name="T13" fmla="*/ 64 h 297"/>
                <a:gd name="T14" fmla="*/ 188 w 220"/>
                <a:gd name="T15" fmla="*/ 63 h 297"/>
                <a:gd name="T16" fmla="*/ 208 w 220"/>
                <a:gd name="T17" fmla="*/ 44 h 297"/>
                <a:gd name="T18" fmla="*/ 181 w 220"/>
                <a:gd name="T19" fmla="*/ 20 h 297"/>
                <a:gd name="T20" fmla="*/ 112 w 220"/>
                <a:gd name="T21" fmla="*/ 0 h 297"/>
                <a:gd name="T22" fmla="*/ 39 w 220"/>
                <a:gd name="T23" fmla="*/ 22 h 297"/>
                <a:gd name="T24" fmla="*/ 12 w 220"/>
                <a:gd name="T25" fmla="*/ 78 h 297"/>
                <a:gd name="T26" fmla="*/ 64 w 220"/>
                <a:gd name="T27" fmla="*/ 147 h 297"/>
                <a:gd name="T28" fmla="*/ 126 w 220"/>
                <a:gd name="T29" fmla="*/ 169 h 297"/>
                <a:gd name="T30" fmla="*/ 166 w 220"/>
                <a:gd name="T31" fmla="*/ 206 h 297"/>
                <a:gd name="T32" fmla="*/ 111 w 220"/>
                <a:gd name="T33" fmla="*/ 248 h 297"/>
                <a:gd name="T34" fmla="*/ 47 w 220"/>
                <a:gd name="T35" fmla="*/ 220 h 297"/>
                <a:gd name="T36" fmla="*/ 20 w 220"/>
                <a:gd name="T37" fmla="*/ 221 h 297"/>
                <a:gd name="T38" fmla="*/ 0 w 220"/>
                <a:gd name="T39" fmla="*/ 239 h 297"/>
                <a:gd name="T40" fmla="*/ 26 w 220"/>
                <a:gd name="T41" fmla="*/ 265 h 297"/>
                <a:gd name="T42" fmla="*/ 80 w 220"/>
                <a:gd name="T43" fmla="*/ 290 h 297"/>
                <a:gd name="T44" fmla="*/ 153 w 220"/>
                <a:gd name="T45" fmla="*/ 287 h 297"/>
                <a:gd name="T46" fmla="*/ 219 w 220"/>
                <a:gd name="T47" fmla="*/ 209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20" h="297">
                  <a:moveTo>
                    <a:pt x="219" y="209"/>
                  </a:moveTo>
                  <a:cubicBezTo>
                    <a:pt x="219" y="199"/>
                    <a:pt x="220" y="183"/>
                    <a:pt x="205" y="163"/>
                  </a:cubicBezTo>
                  <a:cubicBezTo>
                    <a:pt x="193" y="148"/>
                    <a:pt x="168" y="135"/>
                    <a:pt x="145" y="127"/>
                  </a:cubicBezTo>
                  <a:cubicBezTo>
                    <a:pt x="120" y="118"/>
                    <a:pt x="100" y="114"/>
                    <a:pt x="82" y="104"/>
                  </a:cubicBezTo>
                  <a:cubicBezTo>
                    <a:pt x="61" y="93"/>
                    <a:pt x="61" y="78"/>
                    <a:pt x="67" y="65"/>
                  </a:cubicBezTo>
                  <a:cubicBezTo>
                    <a:pt x="69" y="61"/>
                    <a:pt x="80" y="44"/>
                    <a:pt x="113" y="44"/>
                  </a:cubicBezTo>
                  <a:cubicBezTo>
                    <a:pt x="136" y="44"/>
                    <a:pt x="157" y="60"/>
                    <a:pt x="162" y="64"/>
                  </a:cubicBezTo>
                  <a:cubicBezTo>
                    <a:pt x="170" y="70"/>
                    <a:pt x="181" y="69"/>
                    <a:pt x="188" y="63"/>
                  </a:cubicBezTo>
                  <a:cubicBezTo>
                    <a:pt x="188" y="63"/>
                    <a:pt x="207" y="45"/>
                    <a:pt x="208" y="44"/>
                  </a:cubicBezTo>
                  <a:cubicBezTo>
                    <a:pt x="204" y="40"/>
                    <a:pt x="198" y="31"/>
                    <a:pt x="181" y="20"/>
                  </a:cubicBezTo>
                  <a:cubicBezTo>
                    <a:pt x="171" y="14"/>
                    <a:pt x="144" y="0"/>
                    <a:pt x="112" y="0"/>
                  </a:cubicBezTo>
                  <a:cubicBezTo>
                    <a:pt x="70" y="0"/>
                    <a:pt x="47" y="15"/>
                    <a:pt x="39" y="22"/>
                  </a:cubicBezTo>
                  <a:cubicBezTo>
                    <a:pt x="23" y="34"/>
                    <a:pt x="12" y="53"/>
                    <a:pt x="12" y="78"/>
                  </a:cubicBezTo>
                  <a:cubicBezTo>
                    <a:pt x="12" y="112"/>
                    <a:pt x="33" y="133"/>
                    <a:pt x="64" y="147"/>
                  </a:cubicBezTo>
                  <a:cubicBezTo>
                    <a:pt x="81" y="155"/>
                    <a:pt x="117" y="166"/>
                    <a:pt x="126" y="169"/>
                  </a:cubicBezTo>
                  <a:cubicBezTo>
                    <a:pt x="136" y="172"/>
                    <a:pt x="166" y="182"/>
                    <a:pt x="166" y="206"/>
                  </a:cubicBezTo>
                  <a:cubicBezTo>
                    <a:pt x="166" y="229"/>
                    <a:pt x="144" y="248"/>
                    <a:pt x="111" y="248"/>
                  </a:cubicBezTo>
                  <a:cubicBezTo>
                    <a:pt x="83" y="247"/>
                    <a:pt x="56" y="227"/>
                    <a:pt x="47" y="220"/>
                  </a:cubicBezTo>
                  <a:cubicBezTo>
                    <a:pt x="40" y="213"/>
                    <a:pt x="28" y="214"/>
                    <a:pt x="20" y="221"/>
                  </a:cubicBezTo>
                  <a:cubicBezTo>
                    <a:pt x="20" y="221"/>
                    <a:pt x="2" y="237"/>
                    <a:pt x="0" y="239"/>
                  </a:cubicBezTo>
                  <a:cubicBezTo>
                    <a:pt x="7" y="247"/>
                    <a:pt x="15" y="256"/>
                    <a:pt x="26" y="265"/>
                  </a:cubicBezTo>
                  <a:cubicBezTo>
                    <a:pt x="40" y="275"/>
                    <a:pt x="57" y="285"/>
                    <a:pt x="80" y="290"/>
                  </a:cubicBezTo>
                  <a:cubicBezTo>
                    <a:pt x="107" y="297"/>
                    <a:pt x="135" y="293"/>
                    <a:pt x="153" y="287"/>
                  </a:cubicBezTo>
                  <a:cubicBezTo>
                    <a:pt x="167" y="283"/>
                    <a:pt x="215" y="264"/>
                    <a:pt x="219" y="20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9"/>
            <p:cNvSpPr/>
            <p:nvPr/>
          </p:nvSpPr>
          <p:spPr bwMode="auto">
            <a:xfrm>
              <a:off x="3467593" y="2212127"/>
              <a:ext cx="987425" cy="1219200"/>
            </a:xfrm>
            <a:custGeom>
              <a:avLst/>
              <a:gdLst>
                <a:gd name="T0" fmla="*/ 212 w 233"/>
                <a:gd name="T1" fmla="*/ 0 h 285"/>
                <a:gd name="T2" fmla="*/ 184 w 233"/>
                <a:gd name="T3" fmla="*/ 0 h 285"/>
                <a:gd name="T4" fmla="*/ 184 w 233"/>
                <a:gd name="T5" fmla="*/ 198 h 285"/>
                <a:gd name="T6" fmla="*/ 52 w 233"/>
                <a:gd name="T7" fmla="*/ 9 h 285"/>
                <a:gd name="T8" fmla="*/ 35 w 233"/>
                <a:gd name="T9" fmla="*/ 0 h 285"/>
                <a:gd name="T10" fmla="*/ 0 w 233"/>
                <a:gd name="T11" fmla="*/ 0 h 285"/>
                <a:gd name="T12" fmla="*/ 0 w 233"/>
                <a:gd name="T13" fmla="*/ 285 h 285"/>
                <a:gd name="T14" fmla="*/ 48 w 233"/>
                <a:gd name="T15" fmla="*/ 285 h 285"/>
                <a:gd name="T16" fmla="*/ 48 w 233"/>
                <a:gd name="T17" fmla="*/ 85 h 285"/>
                <a:gd name="T18" fmla="*/ 181 w 233"/>
                <a:gd name="T19" fmla="*/ 276 h 285"/>
                <a:gd name="T20" fmla="*/ 198 w 233"/>
                <a:gd name="T21" fmla="*/ 285 h 285"/>
                <a:gd name="T22" fmla="*/ 233 w 233"/>
                <a:gd name="T23" fmla="*/ 285 h 285"/>
                <a:gd name="T24" fmla="*/ 233 w 233"/>
                <a:gd name="T25" fmla="*/ 20 h 285"/>
                <a:gd name="T26" fmla="*/ 212 w 233"/>
                <a:gd name="T27" fmla="*/ 0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3" h="285">
                  <a:moveTo>
                    <a:pt x="212" y="0"/>
                  </a:moveTo>
                  <a:cubicBezTo>
                    <a:pt x="184" y="0"/>
                    <a:pt x="184" y="0"/>
                    <a:pt x="184" y="0"/>
                  </a:cubicBezTo>
                  <a:cubicBezTo>
                    <a:pt x="184" y="198"/>
                    <a:pt x="184" y="198"/>
                    <a:pt x="184" y="198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48" y="3"/>
                    <a:pt x="42" y="0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85"/>
                    <a:pt x="0" y="285"/>
                    <a:pt x="0" y="285"/>
                  </a:cubicBezTo>
                  <a:cubicBezTo>
                    <a:pt x="48" y="285"/>
                    <a:pt x="48" y="285"/>
                    <a:pt x="48" y="2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181" y="276"/>
                    <a:pt x="181" y="276"/>
                    <a:pt x="181" y="276"/>
                  </a:cubicBezTo>
                  <a:cubicBezTo>
                    <a:pt x="184" y="282"/>
                    <a:pt x="191" y="285"/>
                    <a:pt x="198" y="285"/>
                  </a:cubicBezTo>
                  <a:cubicBezTo>
                    <a:pt x="233" y="285"/>
                    <a:pt x="233" y="285"/>
                    <a:pt x="233" y="285"/>
                  </a:cubicBezTo>
                  <a:cubicBezTo>
                    <a:pt x="233" y="20"/>
                    <a:pt x="233" y="20"/>
                    <a:pt x="233" y="20"/>
                  </a:cubicBezTo>
                  <a:cubicBezTo>
                    <a:pt x="233" y="9"/>
                    <a:pt x="224" y="0"/>
                    <a:pt x="21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pull/>
      </p:transition>
    </mc:Choice>
    <mc:Fallback xmlns="">
      <p:transition spd="med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/Users/maomao/AppData/Local/Temp/picturecompress_20210207153750/output_3.jpgoutput_3"/>
          <p:cNvPicPr>
            <a:picLocks noChangeAspect="1"/>
          </p:cNvPicPr>
          <p:nvPr/>
        </p:nvPicPr>
        <p:blipFill>
          <a:blip r:embed="rId14"/>
          <a:srcRect b="12463"/>
          <a:stretch>
            <a:fillRect/>
          </a:stretch>
        </p:blipFill>
        <p:spPr>
          <a:xfrm>
            <a:off x="-635" y="-1"/>
            <a:ext cx="12305030" cy="707961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635" y="0"/>
            <a:ext cx="12192635" cy="7137400"/>
          </a:xfrm>
          <a:prstGeom prst="rect">
            <a:avLst/>
          </a:prstGeom>
          <a:solidFill>
            <a:srgbClr val="00922C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4" name="矩形: 圆角 23"/>
          <p:cNvSpPr/>
          <p:nvPr>
            <p:custDataLst>
              <p:tags r:id="rId2"/>
            </p:custDataLst>
          </p:nvPr>
        </p:nvSpPr>
        <p:spPr>
          <a:xfrm>
            <a:off x="1598637" y="2283477"/>
            <a:ext cx="690750" cy="675666"/>
          </a:xfrm>
          <a:prstGeom prst="round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+mn-ea"/>
                <a:cs typeface="微软雅黑" panose="020B0503020204020204" pitchFamily="34" charset="-122"/>
              </a:rPr>
              <a:t>01</a:t>
            </a:r>
          </a:p>
        </p:txBody>
      </p:sp>
      <p:sp>
        <p:nvSpPr>
          <p:cNvPr id="39" name="文本框 38"/>
          <p:cNvSpPr txBox="1"/>
          <p:nvPr>
            <p:custDataLst>
              <p:tags r:id="rId3"/>
            </p:custDataLst>
          </p:nvPr>
        </p:nvSpPr>
        <p:spPr>
          <a:xfrm>
            <a:off x="2475691" y="2427624"/>
            <a:ext cx="3172207" cy="593221"/>
          </a:xfrm>
          <a:prstGeom prst="rect">
            <a:avLst/>
          </a:prstGeom>
        </p:spPr>
        <p:txBody>
          <a:bodyPr wrap="square" lIns="90000" tIns="46800" rIns="90000" bIns="46800">
            <a:normAutofit lnSpcReduction="10000"/>
          </a:bodyPr>
          <a:lstStyle>
            <a:defPPr>
              <a:defRPr lang="zh-CN"/>
            </a:defPPr>
            <a:lvl1pPr algn="just">
              <a:defRPr sz="1400">
                <a:solidFill>
                  <a:srgbClr val="474546"/>
                </a:solidFill>
              </a:defRPr>
            </a:lvl1pPr>
          </a:lstStyle>
          <a:p>
            <a:pPr algn="l"/>
            <a:r>
              <a:rPr lang="bg-BG" altLang="zh-CN" sz="1800" dirty="0" smtClean="0">
                <a:solidFill>
                  <a:schemeClr val="bg1"/>
                </a:solidFill>
                <a:latin typeface="+mn-ea"/>
                <a:cs typeface="微软雅黑" panose="020B0503020204020204" pitchFamily="34" charset="-122"/>
              </a:rPr>
              <a:t>4-те основни принципа на здравето</a:t>
            </a:r>
            <a:endParaRPr lang="zh-CN" altLang="en-US" sz="1800" dirty="0">
              <a:solidFill>
                <a:schemeClr val="bg1"/>
              </a:solidFill>
              <a:latin typeface="+mn-ea"/>
              <a:cs typeface="微软雅黑" panose="020B0503020204020204" pitchFamily="34" charset="-122"/>
            </a:endParaRPr>
          </a:p>
        </p:txBody>
      </p:sp>
      <p:sp>
        <p:nvSpPr>
          <p:cNvPr id="41" name="矩形: 圆角 23"/>
          <p:cNvSpPr/>
          <p:nvPr>
            <p:custDataLst>
              <p:tags r:id="rId4"/>
            </p:custDataLst>
          </p:nvPr>
        </p:nvSpPr>
        <p:spPr>
          <a:xfrm>
            <a:off x="6544100" y="2283477"/>
            <a:ext cx="690750" cy="675666"/>
          </a:xfrm>
          <a:prstGeom prst="round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+mn-ea"/>
                <a:cs typeface="微软雅黑" panose="020B0503020204020204" pitchFamily="34" charset="-122"/>
              </a:rPr>
              <a:t>02</a:t>
            </a:r>
          </a:p>
        </p:txBody>
      </p:sp>
      <p:sp>
        <p:nvSpPr>
          <p:cNvPr id="43" name="文本框 42"/>
          <p:cNvSpPr txBox="1"/>
          <p:nvPr>
            <p:custDataLst>
              <p:tags r:id="rId5"/>
            </p:custDataLst>
          </p:nvPr>
        </p:nvSpPr>
        <p:spPr>
          <a:xfrm>
            <a:off x="7421154" y="2456272"/>
            <a:ext cx="3172207" cy="593221"/>
          </a:xfrm>
          <a:prstGeom prst="rect">
            <a:avLst/>
          </a:prstGeom>
        </p:spPr>
        <p:txBody>
          <a:bodyPr wrap="square" lIns="90000" tIns="46800" rIns="90000" bIns="46800">
            <a:normAutofit/>
          </a:bodyPr>
          <a:lstStyle>
            <a:defPPr>
              <a:defRPr lang="zh-CN"/>
            </a:defPPr>
            <a:lvl1pPr algn="just">
              <a:defRPr sz="1400">
                <a:solidFill>
                  <a:srgbClr val="474546"/>
                </a:solidFill>
              </a:defRPr>
            </a:lvl1pPr>
          </a:lstStyle>
          <a:p>
            <a:pPr algn="l"/>
            <a:r>
              <a:rPr lang="bg-BG" altLang="zh-CN" sz="1800" dirty="0" smtClean="0">
                <a:solidFill>
                  <a:schemeClr val="bg1"/>
                </a:solidFill>
                <a:latin typeface="+mn-ea"/>
                <a:cs typeface="微软雅黑" panose="020B0503020204020204" pitchFamily="34" charset="-122"/>
              </a:rPr>
              <a:t>Калцият и здравето</a:t>
            </a:r>
            <a:endParaRPr lang="da-DK" altLang="zh-CN" sz="1800" dirty="0">
              <a:solidFill>
                <a:schemeClr val="bg1"/>
              </a:solidFill>
              <a:latin typeface="+mn-ea"/>
              <a:cs typeface="微软雅黑" panose="020B0503020204020204" pitchFamily="34" charset="-122"/>
            </a:endParaRPr>
          </a:p>
        </p:txBody>
      </p:sp>
      <p:sp>
        <p:nvSpPr>
          <p:cNvPr id="48" name="矩形: 圆角 23"/>
          <p:cNvSpPr/>
          <p:nvPr>
            <p:custDataLst>
              <p:tags r:id="rId6"/>
            </p:custDataLst>
          </p:nvPr>
        </p:nvSpPr>
        <p:spPr>
          <a:xfrm>
            <a:off x="1598637" y="4020279"/>
            <a:ext cx="690750" cy="675666"/>
          </a:xfrm>
          <a:prstGeom prst="round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+mn-ea"/>
                <a:cs typeface="微软雅黑" panose="020B0503020204020204" pitchFamily="34" charset="-122"/>
              </a:rPr>
              <a:t>03</a:t>
            </a:r>
          </a:p>
        </p:txBody>
      </p:sp>
      <p:sp>
        <p:nvSpPr>
          <p:cNvPr id="50" name="文本框 49"/>
          <p:cNvSpPr txBox="1"/>
          <p:nvPr>
            <p:custDataLst>
              <p:tags r:id="rId7"/>
            </p:custDataLst>
          </p:nvPr>
        </p:nvSpPr>
        <p:spPr>
          <a:xfrm>
            <a:off x="2392068" y="4117015"/>
            <a:ext cx="3172207" cy="593221"/>
          </a:xfrm>
          <a:prstGeom prst="rect">
            <a:avLst/>
          </a:prstGeom>
        </p:spPr>
        <p:txBody>
          <a:bodyPr wrap="square" lIns="90000" tIns="46800" rIns="90000" bIns="46800">
            <a:normAutofit fontScale="92500" lnSpcReduction="10000"/>
          </a:bodyPr>
          <a:lstStyle>
            <a:defPPr>
              <a:defRPr lang="zh-CN"/>
            </a:defPPr>
            <a:lvl1pPr algn="just">
              <a:defRPr sz="1400">
                <a:solidFill>
                  <a:srgbClr val="474546"/>
                </a:solidFill>
              </a:defRPr>
            </a:lvl1pPr>
          </a:lstStyle>
          <a:p>
            <a:pPr algn="l"/>
            <a:r>
              <a:rPr lang="bg-BG" sz="1800" dirty="0" smtClean="0">
                <a:solidFill>
                  <a:schemeClr val="bg1"/>
                </a:solidFill>
                <a:latin typeface="+mn-ea"/>
                <a:cs typeface="微软雅黑" panose="020B0503020204020204" pitchFamily="34" charset="-122"/>
              </a:rPr>
              <a:t>Супер калций на прах за деца</a:t>
            </a:r>
            <a:endParaRPr sz="1800" dirty="0">
              <a:solidFill>
                <a:schemeClr val="bg1"/>
              </a:solidFill>
              <a:latin typeface="+mn-ea"/>
              <a:cs typeface="微软雅黑" panose="020B0503020204020204" pitchFamily="34" charset="-122"/>
            </a:endParaRPr>
          </a:p>
        </p:txBody>
      </p:sp>
      <p:sp>
        <p:nvSpPr>
          <p:cNvPr id="51" name="矩形: 圆角 23"/>
          <p:cNvSpPr/>
          <p:nvPr>
            <p:custDataLst>
              <p:tags r:id="rId8"/>
            </p:custDataLst>
          </p:nvPr>
        </p:nvSpPr>
        <p:spPr>
          <a:xfrm>
            <a:off x="6544100" y="4020279"/>
            <a:ext cx="690750" cy="675666"/>
          </a:xfrm>
          <a:prstGeom prst="round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+mn-ea"/>
                <a:cs typeface="微软雅黑" panose="020B0503020204020204" pitchFamily="34" charset="-122"/>
              </a:rPr>
              <a:t>04</a:t>
            </a:r>
          </a:p>
        </p:txBody>
      </p:sp>
      <p:sp>
        <p:nvSpPr>
          <p:cNvPr id="53" name="文本框 52"/>
          <p:cNvSpPr txBox="1"/>
          <p:nvPr>
            <p:custDataLst>
              <p:tags r:id="rId9"/>
            </p:custDataLst>
          </p:nvPr>
        </p:nvSpPr>
        <p:spPr>
          <a:xfrm>
            <a:off x="7421154" y="4174918"/>
            <a:ext cx="3397885" cy="593090"/>
          </a:xfrm>
          <a:prstGeom prst="rect">
            <a:avLst/>
          </a:prstGeom>
        </p:spPr>
        <p:txBody>
          <a:bodyPr wrap="square" lIns="90000" tIns="46800" rIns="90000" bIns="46800">
            <a:normAutofit/>
          </a:bodyPr>
          <a:lstStyle>
            <a:defPPr>
              <a:defRPr lang="zh-CN"/>
            </a:defPPr>
            <a:lvl1pPr algn="just">
              <a:defRPr sz="1400">
                <a:solidFill>
                  <a:srgbClr val="474546"/>
                </a:solidFill>
              </a:defRPr>
            </a:lvl1pPr>
          </a:lstStyle>
          <a:p>
            <a:pPr algn="l"/>
            <a:r>
              <a:rPr lang="bg-BG" altLang="da-DK" sz="1800" dirty="0" smtClean="0">
                <a:solidFill>
                  <a:schemeClr val="bg1"/>
                </a:solidFill>
                <a:latin typeface="+mn-ea"/>
                <a:cs typeface="微软雅黑" panose="020B0503020204020204" pitchFamily="34" charset="-122"/>
                <a:sym typeface="+mn-ea"/>
              </a:rPr>
              <a:t>В чест на Калций от </a:t>
            </a:r>
            <a:r>
              <a:rPr lang="da-DK" altLang="zh-CN" sz="1800" dirty="0" smtClean="0">
                <a:solidFill>
                  <a:schemeClr val="bg1"/>
                </a:solidFill>
                <a:latin typeface="+mn-ea"/>
                <a:cs typeface="微软雅黑" panose="020B0503020204020204" pitchFamily="34" charset="-122"/>
              </a:rPr>
              <a:t>Ti</a:t>
            </a:r>
            <a:r>
              <a:rPr lang="en-US" altLang="da-DK" sz="1800" dirty="0" err="1" smtClean="0">
                <a:solidFill>
                  <a:schemeClr val="bg1"/>
                </a:solidFill>
                <a:latin typeface="+mn-ea"/>
                <a:cs typeface="微软雅黑" panose="020B0503020204020204" pitchFamily="34" charset="-122"/>
              </a:rPr>
              <a:t>ens</a:t>
            </a:r>
            <a:endParaRPr lang="da-DK" altLang="zh-CN" sz="1800" dirty="0">
              <a:solidFill>
                <a:schemeClr val="bg1"/>
              </a:solidFill>
              <a:latin typeface="+mn-ea"/>
              <a:cs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0"/>
            </p:custDataLst>
          </p:nvPr>
        </p:nvSpPr>
        <p:spPr>
          <a:xfrm>
            <a:off x="3605829" y="-25893"/>
            <a:ext cx="1863907" cy="189180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algn="r"/>
            <a:r>
              <a:rPr lang="en-US" altLang="zh-CN" sz="10000" b="1" dirty="0">
                <a:solidFill>
                  <a:schemeClr val="bg1"/>
                </a:solidFill>
                <a:latin typeface="+mn-ea"/>
                <a:cs typeface="微软雅黑" panose="020B0503020204020204" pitchFamily="34" charset="-122"/>
              </a:rPr>
              <a:t>C</a:t>
            </a:r>
          </a:p>
        </p:txBody>
      </p:sp>
      <p:sp>
        <p:nvSpPr>
          <p:cNvPr id="16" name="文本框 15"/>
          <p:cNvSpPr txBox="1"/>
          <p:nvPr>
            <p:custDataLst>
              <p:tags r:id="rId11"/>
            </p:custDataLst>
          </p:nvPr>
        </p:nvSpPr>
        <p:spPr>
          <a:xfrm>
            <a:off x="5361978" y="1028081"/>
            <a:ext cx="2059176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bg-BG" altLang="zh-CN" sz="2000" dirty="0" smtClean="0">
                <a:solidFill>
                  <a:schemeClr val="bg1"/>
                </a:solidFill>
                <a:latin typeface="+mn-ea"/>
                <a:cs typeface="微软雅黑" panose="020B0503020204020204" pitchFamily="34" charset="-122"/>
              </a:rPr>
              <a:t>ЪДЪРЖАНИЕ:</a:t>
            </a:r>
            <a:endParaRPr lang="en-US" altLang="zh-CN" sz="2000" dirty="0">
              <a:solidFill>
                <a:schemeClr val="bg1"/>
              </a:solidFill>
              <a:latin typeface="+mn-ea"/>
              <a:cs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pull/>
      </p:transition>
    </mc:Choice>
    <mc:Fallback xmlns="">
      <p:transition spd="med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椭圆 8"/>
          <p:cNvSpPr/>
          <p:nvPr>
            <p:custDataLst>
              <p:tags r:id="rId2"/>
            </p:custDataLst>
          </p:nvPr>
        </p:nvSpPr>
        <p:spPr>
          <a:xfrm>
            <a:off x="1524635" y="-685800"/>
            <a:ext cx="8997950" cy="899795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"/>
                </a:schemeClr>
              </a:gs>
              <a:gs pos="75000">
                <a:schemeClr val="accent1">
                  <a:alpha val="0"/>
                </a:schemeClr>
              </a:gs>
              <a:gs pos="25000">
                <a:schemeClr val="accent1">
                  <a:alpha val="0"/>
                </a:schemeClr>
              </a:gs>
              <a:gs pos="100000">
                <a:schemeClr val="accent1">
                  <a:alpha val="5000"/>
                </a:schemeClr>
              </a:gs>
            </a:gsLst>
            <a:lin ang="0" scaled="1"/>
            <a:tileRect/>
          </a:gradFill>
          <a:ln w="6350" cap="flat">
            <a:solidFill>
              <a:schemeClr val="bg1">
                <a:alpha val="70000"/>
              </a:schemeClr>
            </a:solidFill>
            <a:prstDash val="sys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微软雅黑" panose="020B0503020204020204" pitchFamily="34" charset="-122"/>
            </a:endParaRPr>
          </a:p>
        </p:txBody>
      </p:sp>
      <p:pic>
        <p:nvPicPr>
          <p:cNvPr id="47" name="图片 46" descr="C:/Users/maomao/AppData/Local/Temp/picturecompress_20210207151006/output_4.pngoutput_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0">
            <a:alphaModFix amt="67000"/>
          </a:blip>
          <a:stretch>
            <a:fillRect/>
          </a:stretch>
        </p:blipFill>
        <p:spPr>
          <a:xfrm rot="19395954">
            <a:off x="-1418993" y="-2826695"/>
            <a:ext cx="8601448" cy="8978056"/>
          </a:xfrm>
          <a:prstGeom prst="rect">
            <a:avLst/>
          </a:prstGeom>
        </p:spPr>
      </p:pic>
      <p:pic>
        <p:nvPicPr>
          <p:cNvPr id="2" name="图片 1" descr="C:/Users/maomao/AppData/Local/Temp/picturecompress_20210207151006/output_5.pngoutput_5" hidden="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40">
            <a:alphaModFix amt="68000"/>
          </a:blip>
          <a:stretch>
            <a:fillRect/>
          </a:stretch>
        </p:blipFill>
        <p:spPr>
          <a:xfrm rot="2042644">
            <a:off x="5398388" y="-2417884"/>
            <a:ext cx="8601448" cy="8978056"/>
          </a:xfrm>
          <a:prstGeom prst="rect">
            <a:avLst/>
          </a:prstGeom>
        </p:spPr>
      </p:pic>
      <p:sp>
        <p:nvSpPr>
          <p:cNvPr id="74" name="Freeform 7"/>
          <p:cNvSpPr>
            <a:spLocks noEditPoints="1"/>
          </p:cNvSpPr>
          <p:nvPr>
            <p:custDataLst>
              <p:tags r:id="rId5"/>
            </p:custDataLst>
          </p:nvPr>
        </p:nvSpPr>
        <p:spPr bwMode="auto">
          <a:xfrm>
            <a:off x="4449336" y="2099645"/>
            <a:ext cx="1948056" cy="1223554"/>
          </a:xfrm>
          <a:custGeom>
            <a:avLst/>
            <a:gdLst>
              <a:gd name="T0" fmla="*/ 825 w 825"/>
              <a:gd name="T1" fmla="*/ 11 h 518"/>
              <a:gd name="T2" fmla="*/ 795 w 825"/>
              <a:gd name="T3" fmla="*/ 7 h 518"/>
              <a:gd name="T4" fmla="*/ 763 w 825"/>
              <a:gd name="T5" fmla="*/ 75 h 518"/>
              <a:gd name="T6" fmla="*/ 748 w 825"/>
              <a:gd name="T7" fmla="*/ 74 h 518"/>
              <a:gd name="T8" fmla="*/ 748 w 825"/>
              <a:gd name="T9" fmla="*/ 74 h 518"/>
              <a:gd name="T10" fmla="*/ 728 w 825"/>
              <a:gd name="T11" fmla="*/ 1 h 518"/>
              <a:gd name="T12" fmla="*/ 694 w 825"/>
              <a:gd name="T13" fmla="*/ 0 h 518"/>
              <a:gd name="T14" fmla="*/ 0 w 825"/>
              <a:gd name="T15" fmla="*/ 494 h 518"/>
              <a:gd name="T16" fmla="*/ 680 w 825"/>
              <a:gd name="T17" fmla="*/ 73 h 518"/>
              <a:gd name="T18" fmla="*/ 680 w 825"/>
              <a:gd name="T19" fmla="*/ 73 h 518"/>
              <a:gd name="T20" fmla="*/ 78 w 825"/>
              <a:gd name="T21" fmla="*/ 490 h 518"/>
              <a:gd name="T22" fmla="*/ 644 w 825"/>
              <a:gd name="T23" fmla="*/ 2 h 518"/>
              <a:gd name="T24" fmla="*/ 18 w 825"/>
              <a:gd name="T25" fmla="*/ 447 h 518"/>
              <a:gd name="T26" fmla="*/ 634 w 825"/>
              <a:gd name="T27" fmla="*/ 75 h 518"/>
              <a:gd name="T28" fmla="*/ 634 w 825"/>
              <a:gd name="T29" fmla="*/ 75 h 518"/>
              <a:gd name="T30" fmla="*/ 97 w 825"/>
              <a:gd name="T31" fmla="*/ 448 h 518"/>
              <a:gd name="T32" fmla="*/ 594 w 825"/>
              <a:gd name="T33" fmla="*/ 8 h 518"/>
              <a:gd name="T34" fmla="*/ 40 w 825"/>
              <a:gd name="T35" fmla="*/ 402 h 518"/>
              <a:gd name="T36" fmla="*/ 589 w 825"/>
              <a:gd name="T37" fmla="*/ 81 h 518"/>
              <a:gd name="T38" fmla="*/ 589 w 825"/>
              <a:gd name="T39" fmla="*/ 81 h 518"/>
              <a:gd name="T40" fmla="*/ 118 w 825"/>
              <a:gd name="T41" fmla="*/ 408 h 518"/>
              <a:gd name="T42" fmla="*/ 544 w 825"/>
              <a:gd name="T43" fmla="*/ 17 h 518"/>
              <a:gd name="T44" fmla="*/ 64 w 825"/>
              <a:gd name="T45" fmla="*/ 358 h 518"/>
              <a:gd name="T46" fmla="*/ 545 w 825"/>
              <a:gd name="T47" fmla="*/ 90 h 518"/>
              <a:gd name="T48" fmla="*/ 545 w 825"/>
              <a:gd name="T49" fmla="*/ 90 h 518"/>
              <a:gd name="T50" fmla="*/ 142 w 825"/>
              <a:gd name="T51" fmla="*/ 369 h 518"/>
              <a:gd name="T52" fmla="*/ 495 w 825"/>
              <a:gd name="T53" fmla="*/ 29 h 518"/>
              <a:gd name="T54" fmla="*/ 92 w 825"/>
              <a:gd name="T55" fmla="*/ 315 h 518"/>
              <a:gd name="T56" fmla="*/ 501 w 825"/>
              <a:gd name="T57" fmla="*/ 102 h 518"/>
              <a:gd name="T58" fmla="*/ 501 w 825"/>
              <a:gd name="T59" fmla="*/ 102 h 518"/>
              <a:gd name="T60" fmla="*/ 169 w 825"/>
              <a:gd name="T61" fmla="*/ 332 h 518"/>
              <a:gd name="T62" fmla="*/ 448 w 825"/>
              <a:gd name="T63" fmla="*/ 44 h 518"/>
              <a:gd name="T64" fmla="*/ 123 w 825"/>
              <a:gd name="T65" fmla="*/ 275 h 518"/>
              <a:gd name="T66" fmla="*/ 458 w 825"/>
              <a:gd name="T67" fmla="*/ 117 h 518"/>
              <a:gd name="T68" fmla="*/ 458 w 825"/>
              <a:gd name="T69" fmla="*/ 117 h 518"/>
              <a:gd name="T70" fmla="*/ 198 w 825"/>
              <a:gd name="T71" fmla="*/ 297 h 518"/>
              <a:gd name="T72" fmla="*/ 401 w 825"/>
              <a:gd name="T73" fmla="*/ 63 h 518"/>
              <a:gd name="T74" fmla="*/ 156 w 825"/>
              <a:gd name="T75" fmla="*/ 237 h 518"/>
              <a:gd name="T76" fmla="*/ 416 w 825"/>
              <a:gd name="T77" fmla="*/ 135 h 518"/>
              <a:gd name="T78" fmla="*/ 416 w 825"/>
              <a:gd name="T79" fmla="*/ 135 h 518"/>
              <a:gd name="T80" fmla="*/ 230 w 825"/>
              <a:gd name="T81" fmla="*/ 264 h 518"/>
              <a:gd name="T82" fmla="*/ 355 w 825"/>
              <a:gd name="T83" fmla="*/ 85 h 518"/>
              <a:gd name="T84" fmla="*/ 191 w 825"/>
              <a:gd name="T85" fmla="*/ 201 h 518"/>
              <a:gd name="T86" fmla="*/ 375 w 825"/>
              <a:gd name="T87" fmla="*/ 156 h 518"/>
              <a:gd name="T88" fmla="*/ 375 w 825"/>
              <a:gd name="T89" fmla="*/ 156 h 518"/>
              <a:gd name="T90" fmla="*/ 263 w 825"/>
              <a:gd name="T91" fmla="*/ 234 h 518"/>
              <a:gd name="T92" fmla="*/ 311 w 825"/>
              <a:gd name="T93" fmla="*/ 110 h 518"/>
              <a:gd name="T94" fmla="*/ 229 w 825"/>
              <a:gd name="T95" fmla="*/ 168 h 518"/>
              <a:gd name="T96" fmla="*/ 336 w 825"/>
              <a:gd name="T97" fmla="*/ 179 h 518"/>
              <a:gd name="T98" fmla="*/ 336 w 825"/>
              <a:gd name="T99" fmla="*/ 179 h 518"/>
              <a:gd name="T100" fmla="*/ 299 w 825"/>
              <a:gd name="T101" fmla="*/ 205 h 518"/>
              <a:gd name="T102" fmla="*/ 311 w 825"/>
              <a:gd name="T103" fmla="*/ 196 h 518"/>
              <a:gd name="T104" fmla="*/ 317 w 825"/>
              <a:gd name="T105" fmla="*/ 192 h 5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25" h="518">
                <a:moveTo>
                  <a:pt x="813" y="82"/>
                </a:moveTo>
                <a:cubicBezTo>
                  <a:pt x="808" y="81"/>
                  <a:pt x="808" y="81"/>
                  <a:pt x="808" y="81"/>
                </a:cubicBezTo>
                <a:cubicBezTo>
                  <a:pt x="820" y="10"/>
                  <a:pt x="820" y="10"/>
                  <a:pt x="820" y="10"/>
                </a:cubicBezTo>
                <a:cubicBezTo>
                  <a:pt x="825" y="11"/>
                  <a:pt x="825" y="11"/>
                  <a:pt x="825" y="11"/>
                </a:cubicBezTo>
                <a:lnTo>
                  <a:pt x="813" y="82"/>
                </a:lnTo>
                <a:close/>
                <a:moveTo>
                  <a:pt x="793" y="79"/>
                </a:moveTo>
                <a:cubicBezTo>
                  <a:pt x="790" y="79"/>
                  <a:pt x="788" y="78"/>
                  <a:pt x="785" y="78"/>
                </a:cubicBezTo>
                <a:cubicBezTo>
                  <a:pt x="795" y="7"/>
                  <a:pt x="795" y="7"/>
                  <a:pt x="795" y="7"/>
                </a:cubicBezTo>
                <a:cubicBezTo>
                  <a:pt x="798" y="7"/>
                  <a:pt x="800" y="7"/>
                  <a:pt x="803" y="8"/>
                </a:cubicBezTo>
                <a:lnTo>
                  <a:pt x="793" y="79"/>
                </a:lnTo>
                <a:close/>
                <a:moveTo>
                  <a:pt x="770" y="76"/>
                </a:moveTo>
                <a:cubicBezTo>
                  <a:pt x="768" y="76"/>
                  <a:pt x="765" y="76"/>
                  <a:pt x="763" y="75"/>
                </a:cubicBezTo>
                <a:cubicBezTo>
                  <a:pt x="770" y="4"/>
                  <a:pt x="770" y="4"/>
                  <a:pt x="770" y="4"/>
                </a:cubicBezTo>
                <a:cubicBezTo>
                  <a:pt x="772" y="4"/>
                  <a:pt x="775" y="4"/>
                  <a:pt x="778" y="5"/>
                </a:cubicBezTo>
                <a:lnTo>
                  <a:pt x="770" y="76"/>
                </a:lnTo>
                <a:close/>
                <a:moveTo>
                  <a:pt x="748" y="74"/>
                </a:moveTo>
                <a:cubicBezTo>
                  <a:pt x="745" y="74"/>
                  <a:pt x="743" y="74"/>
                  <a:pt x="740" y="74"/>
                </a:cubicBezTo>
                <a:cubicBezTo>
                  <a:pt x="745" y="2"/>
                  <a:pt x="745" y="2"/>
                  <a:pt x="745" y="2"/>
                </a:cubicBezTo>
                <a:cubicBezTo>
                  <a:pt x="747" y="2"/>
                  <a:pt x="750" y="2"/>
                  <a:pt x="753" y="2"/>
                </a:cubicBezTo>
                <a:lnTo>
                  <a:pt x="748" y="74"/>
                </a:lnTo>
                <a:close/>
                <a:moveTo>
                  <a:pt x="725" y="73"/>
                </a:moveTo>
                <a:cubicBezTo>
                  <a:pt x="722" y="73"/>
                  <a:pt x="720" y="73"/>
                  <a:pt x="717" y="73"/>
                </a:cubicBezTo>
                <a:cubicBezTo>
                  <a:pt x="719" y="1"/>
                  <a:pt x="719" y="1"/>
                  <a:pt x="719" y="1"/>
                </a:cubicBezTo>
                <a:cubicBezTo>
                  <a:pt x="722" y="1"/>
                  <a:pt x="725" y="1"/>
                  <a:pt x="728" y="1"/>
                </a:cubicBezTo>
                <a:lnTo>
                  <a:pt x="725" y="73"/>
                </a:lnTo>
                <a:close/>
                <a:moveTo>
                  <a:pt x="702" y="72"/>
                </a:moveTo>
                <a:cubicBezTo>
                  <a:pt x="700" y="72"/>
                  <a:pt x="697" y="72"/>
                  <a:pt x="695" y="72"/>
                </a:cubicBezTo>
                <a:cubicBezTo>
                  <a:pt x="694" y="0"/>
                  <a:pt x="694" y="0"/>
                  <a:pt x="694" y="0"/>
                </a:cubicBezTo>
                <a:cubicBezTo>
                  <a:pt x="697" y="0"/>
                  <a:pt x="700" y="0"/>
                  <a:pt x="703" y="0"/>
                </a:cubicBezTo>
                <a:lnTo>
                  <a:pt x="702" y="72"/>
                </a:lnTo>
                <a:close/>
                <a:moveTo>
                  <a:pt x="67" y="518"/>
                </a:moveTo>
                <a:cubicBezTo>
                  <a:pt x="0" y="494"/>
                  <a:pt x="0" y="494"/>
                  <a:pt x="0" y="494"/>
                </a:cubicBezTo>
                <a:cubicBezTo>
                  <a:pt x="1" y="492"/>
                  <a:pt x="1" y="489"/>
                  <a:pt x="2" y="486"/>
                </a:cubicBezTo>
                <a:cubicBezTo>
                  <a:pt x="70" y="511"/>
                  <a:pt x="70" y="511"/>
                  <a:pt x="70" y="511"/>
                </a:cubicBezTo>
                <a:cubicBezTo>
                  <a:pt x="69" y="514"/>
                  <a:pt x="68" y="516"/>
                  <a:pt x="67" y="518"/>
                </a:cubicBezTo>
                <a:close/>
                <a:moveTo>
                  <a:pt x="680" y="73"/>
                </a:moveTo>
                <a:cubicBezTo>
                  <a:pt x="677" y="73"/>
                  <a:pt x="675" y="73"/>
                  <a:pt x="672" y="73"/>
                </a:cubicBezTo>
                <a:cubicBezTo>
                  <a:pt x="669" y="1"/>
                  <a:pt x="669" y="1"/>
                  <a:pt x="669" y="1"/>
                </a:cubicBezTo>
                <a:cubicBezTo>
                  <a:pt x="672" y="1"/>
                  <a:pt x="675" y="1"/>
                  <a:pt x="678" y="1"/>
                </a:cubicBezTo>
                <a:lnTo>
                  <a:pt x="680" y="73"/>
                </a:lnTo>
                <a:close/>
                <a:moveTo>
                  <a:pt x="75" y="497"/>
                </a:moveTo>
                <a:cubicBezTo>
                  <a:pt x="8" y="471"/>
                  <a:pt x="8" y="471"/>
                  <a:pt x="8" y="471"/>
                </a:cubicBezTo>
                <a:cubicBezTo>
                  <a:pt x="9" y="468"/>
                  <a:pt x="10" y="465"/>
                  <a:pt x="12" y="463"/>
                </a:cubicBezTo>
                <a:cubicBezTo>
                  <a:pt x="78" y="490"/>
                  <a:pt x="78" y="490"/>
                  <a:pt x="78" y="490"/>
                </a:cubicBezTo>
                <a:cubicBezTo>
                  <a:pt x="77" y="492"/>
                  <a:pt x="76" y="495"/>
                  <a:pt x="75" y="497"/>
                </a:cubicBezTo>
                <a:close/>
                <a:moveTo>
                  <a:pt x="657" y="74"/>
                </a:moveTo>
                <a:cubicBezTo>
                  <a:pt x="654" y="74"/>
                  <a:pt x="652" y="74"/>
                  <a:pt x="649" y="74"/>
                </a:cubicBezTo>
                <a:cubicBezTo>
                  <a:pt x="644" y="2"/>
                  <a:pt x="644" y="2"/>
                  <a:pt x="644" y="2"/>
                </a:cubicBezTo>
                <a:cubicBezTo>
                  <a:pt x="647" y="2"/>
                  <a:pt x="650" y="2"/>
                  <a:pt x="652" y="2"/>
                </a:cubicBezTo>
                <a:lnTo>
                  <a:pt x="657" y="74"/>
                </a:lnTo>
                <a:close/>
                <a:moveTo>
                  <a:pt x="84" y="476"/>
                </a:moveTo>
                <a:cubicBezTo>
                  <a:pt x="18" y="447"/>
                  <a:pt x="18" y="447"/>
                  <a:pt x="18" y="447"/>
                </a:cubicBezTo>
                <a:cubicBezTo>
                  <a:pt x="19" y="445"/>
                  <a:pt x="20" y="442"/>
                  <a:pt x="21" y="440"/>
                </a:cubicBezTo>
                <a:cubicBezTo>
                  <a:pt x="87" y="469"/>
                  <a:pt x="87" y="469"/>
                  <a:pt x="87" y="469"/>
                </a:cubicBezTo>
                <a:cubicBezTo>
                  <a:pt x="86" y="471"/>
                  <a:pt x="85" y="474"/>
                  <a:pt x="84" y="476"/>
                </a:cubicBezTo>
                <a:close/>
                <a:moveTo>
                  <a:pt x="634" y="75"/>
                </a:moveTo>
                <a:cubicBezTo>
                  <a:pt x="632" y="76"/>
                  <a:pt x="629" y="76"/>
                  <a:pt x="627" y="76"/>
                </a:cubicBezTo>
                <a:cubicBezTo>
                  <a:pt x="619" y="5"/>
                  <a:pt x="619" y="5"/>
                  <a:pt x="619" y="5"/>
                </a:cubicBezTo>
                <a:cubicBezTo>
                  <a:pt x="622" y="4"/>
                  <a:pt x="625" y="4"/>
                  <a:pt x="627" y="4"/>
                </a:cubicBezTo>
                <a:lnTo>
                  <a:pt x="634" y="75"/>
                </a:lnTo>
                <a:close/>
                <a:moveTo>
                  <a:pt x="94" y="455"/>
                </a:moveTo>
                <a:cubicBezTo>
                  <a:pt x="28" y="424"/>
                  <a:pt x="28" y="424"/>
                  <a:pt x="28" y="424"/>
                </a:cubicBezTo>
                <a:cubicBezTo>
                  <a:pt x="30" y="422"/>
                  <a:pt x="31" y="419"/>
                  <a:pt x="32" y="417"/>
                </a:cubicBezTo>
                <a:cubicBezTo>
                  <a:pt x="97" y="448"/>
                  <a:pt x="97" y="448"/>
                  <a:pt x="97" y="448"/>
                </a:cubicBezTo>
                <a:cubicBezTo>
                  <a:pt x="96" y="451"/>
                  <a:pt x="95" y="453"/>
                  <a:pt x="94" y="455"/>
                </a:cubicBezTo>
                <a:close/>
                <a:moveTo>
                  <a:pt x="612" y="78"/>
                </a:moveTo>
                <a:cubicBezTo>
                  <a:pt x="609" y="78"/>
                  <a:pt x="607" y="79"/>
                  <a:pt x="604" y="79"/>
                </a:cubicBezTo>
                <a:cubicBezTo>
                  <a:pt x="594" y="8"/>
                  <a:pt x="594" y="8"/>
                  <a:pt x="594" y="8"/>
                </a:cubicBezTo>
                <a:cubicBezTo>
                  <a:pt x="597" y="7"/>
                  <a:pt x="600" y="7"/>
                  <a:pt x="602" y="7"/>
                </a:cubicBezTo>
                <a:lnTo>
                  <a:pt x="612" y="78"/>
                </a:lnTo>
                <a:close/>
                <a:moveTo>
                  <a:pt x="104" y="435"/>
                </a:moveTo>
                <a:cubicBezTo>
                  <a:pt x="40" y="402"/>
                  <a:pt x="40" y="402"/>
                  <a:pt x="40" y="402"/>
                </a:cubicBezTo>
                <a:cubicBezTo>
                  <a:pt x="41" y="399"/>
                  <a:pt x="42" y="397"/>
                  <a:pt x="44" y="394"/>
                </a:cubicBezTo>
                <a:cubicBezTo>
                  <a:pt x="107" y="428"/>
                  <a:pt x="107" y="428"/>
                  <a:pt x="107" y="428"/>
                </a:cubicBezTo>
                <a:cubicBezTo>
                  <a:pt x="106" y="430"/>
                  <a:pt x="105" y="432"/>
                  <a:pt x="104" y="435"/>
                </a:cubicBezTo>
                <a:close/>
                <a:moveTo>
                  <a:pt x="589" y="81"/>
                </a:moveTo>
                <a:cubicBezTo>
                  <a:pt x="587" y="82"/>
                  <a:pt x="584" y="82"/>
                  <a:pt x="582" y="83"/>
                </a:cubicBezTo>
                <a:cubicBezTo>
                  <a:pt x="569" y="12"/>
                  <a:pt x="569" y="12"/>
                  <a:pt x="569" y="12"/>
                </a:cubicBezTo>
                <a:cubicBezTo>
                  <a:pt x="572" y="11"/>
                  <a:pt x="575" y="11"/>
                  <a:pt x="577" y="10"/>
                </a:cubicBezTo>
                <a:lnTo>
                  <a:pt x="589" y="81"/>
                </a:lnTo>
                <a:close/>
                <a:moveTo>
                  <a:pt x="114" y="415"/>
                </a:moveTo>
                <a:cubicBezTo>
                  <a:pt x="52" y="379"/>
                  <a:pt x="52" y="379"/>
                  <a:pt x="52" y="379"/>
                </a:cubicBezTo>
                <a:cubicBezTo>
                  <a:pt x="53" y="377"/>
                  <a:pt x="54" y="374"/>
                  <a:pt x="56" y="372"/>
                </a:cubicBezTo>
                <a:cubicBezTo>
                  <a:pt x="118" y="408"/>
                  <a:pt x="118" y="408"/>
                  <a:pt x="118" y="408"/>
                </a:cubicBezTo>
                <a:cubicBezTo>
                  <a:pt x="117" y="410"/>
                  <a:pt x="116" y="412"/>
                  <a:pt x="114" y="415"/>
                </a:cubicBezTo>
                <a:close/>
                <a:moveTo>
                  <a:pt x="567" y="85"/>
                </a:moveTo>
                <a:cubicBezTo>
                  <a:pt x="564" y="86"/>
                  <a:pt x="562" y="86"/>
                  <a:pt x="559" y="87"/>
                </a:cubicBezTo>
                <a:cubicBezTo>
                  <a:pt x="544" y="17"/>
                  <a:pt x="544" y="17"/>
                  <a:pt x="544" y="17"/>
                </a:cubicBezTo>
                <a:cubicBezTo>
                  <a:pt x="547" y="16"/>
                  <a:pt x="550" y="15"/>
                  <a:pt x="553" y="15"/>
                </a:cubicBezTo>
                <a:lnTo>
                  <a:pt x="567" y="85"/>
                </a:lnTo>
                <a:close/>
                <a:moveTo>
                  <a:pt x="126" y="395"/>
                </a:moveTo>
                <a:cubicBezTo>
                  <a:pt x="64" y="358"/>
                  <a:pt x="64" y="358"/>
                  <a:pt x="64" y="358"/>
                </a:cubicBezTo>
                <a:cubicBezTo>
                  <a:pt x="66" y="355"/>
                  <a:pt x="67" y="353"/>
                  <a:pt x="69" y="350"/>
                </a:cubicBezTo>
                <a:cubicBezTo>
                  <a:pt x="130" y="388"/>
                  <a:pt x="130" y="388"/>
                  <a:pt x="130" y="388"/>
                </a:cubicBezTo>
                <a:cubicBezTo>
                  <a:pt x="129" y="391"/>
                  <a:pt x="127" y="393"/>
                  <a:pt x="126" y="395"/>
                </a:cubicBezTo>
                <a:close/>
                <a:moveTo>
                  <a:pt x="545" y="90"/>
                </a:moveTo>
                <a:cubicBezTo>
                  <a:pt x="542" y="91"/>
                  <a:pt x="540" y="91"/>
                  <a:pt x="537" y="92"/>
                </a:cubicBezTo>
                <a:cubicBezTo>
                  <a:pt x="520" y="22"/>
                  <a:pt x="520" y="22"/>
                  <a:pt x="520" y="22"/>
                </a:cubicBezTo>
                <a:cubicBezTo>
                  <a:pt x="523" y="22"/>
                  <a:pt x="525" y="21"/>
                  <a:pt x="528" y="20"/>
                </a:cubicBezTo>
                <a:lnTo>
                  <a:pt x="545" y="90"/>
                </a:lnTo>
                <a:close/>
                <a:moveTo>
                  <a:pt x="138" y="376"/>
                </a:moveTo>
                <a:cubicBezTo>
                  <a:pt x="78" y="336"/>
                  <a:pt x="78" y="336"/>
                  <a:pt x="78" y="336"/>
                </a:cubicBezTo>
                <a:cubicBezTo>
                  <a:pt x="79" y="334"/>
                  <a:pt x="81" y="331"/>
                  <a:pt x="83" y="329"/>
                </a:cubicBezTo>
                <a:cubicBezTo>
                  <a:pt x="142" y="369"/>
                  <a:pt x="142" y="369"/>
                  <a:pt x="142" y="369"/>
                </a:cubicBezTo>
                <a:cubicBezTo>
                  <a:pt x="141" y="371"/>
                  <a:pt x="140" y="373"/>
                  <a:pt x="138" y="376"/>
                </a:cubicBezTo>
                <a:close/>
                <a:moveTo>
                  <a:pt x="523" y="96"/>
                </a:moveTo>
                <a:cubicBezTo>
                  <a:pt x="520" y="97"/>
                  <a:pt x="518" y="97"/>
                  <a:pt x="515" y="98"/>
                </a:cubicBezTo>
                <a:cubicBezTo>
                  <a:pt x="495" y="29"/>
                  <a:pt x="495" y="29"/>
                  <a:pt x="495" y="29"/>
                </a:cubicBezTo>
                <a:cubicBezTo>
                  <a:pt x="498" y="28"/>
                  <a:pt x="501" y="27"/>
                  <a:pt x="504" y="26"/>
                </a:cubicBezTo>
                <a:lnTo>
                  <a:pt x="523" y="96"/>
                </a:lnTo>
                <a:close/>
                <a:moveTo>
                  <a:pt x="151" y="357"/>
                </a:moveTo>
                <a:cubicBezTo>
                  <a:pt x="92" y="315"/>
                  <a:pt x="92" y="315"/>
                  <a:pt x="92" y="315"/>
                </a:cubicBezTo>
                <a:cubicBezTo>
                  <a:pt x="94" y="313"/>
                  <a:pt x="95" y="311"/>
                  <a:pt x="97" y="308"/>
                </a:cubicBezTo>
                <a:cubicBezTo>
                  <a:pt x="155" y="351"/>
                  <a:pt x="155" y="351"/>
                  <a:pt x="155" y="351"/>
                </a:cubicBezTo>
                <a:cubicBezTo>
                  <a:pt x="154" y="353"/>
                  <a:pt x="152" y="355"/>
                  <a:pt x="151" y="357"/>
                </a:cubicBezTo>
                <a:close/>
                <a:moveTo>
                  <a:pt x="501" y="102"/>
                </a:moveTo>
                <a:cubicBezTo>
                  <a:pt x="498" y="103"/>
                  <a:pt x="496" y="104"/>
                  <a:pt x="494" y="105"/>
                </a:cubicBezTo>
                <a:cubicBezTo>
                  <a:pt x="471" y="36"/>
                  <a:pt x="471" y="36"/>
                  <a:pt x="471" y="36"/>
                </a:cubicBezTo>
                <a:cubicBezTo>
                  <a:pt x="474" y="35"/>
                  <a:pt x="477" y="34"/>
                  <a:pt x="479" y="34"/>
                </a:cubicBezTo>
                <a:lnTo>
                  <a:pt x="501" y="102"/>
                </a:lnTo>
                <a:close/>
                <a:moveTo>
                  <a:pt x="164" y="338"/>
                </a:moveTo>
                <a:cubicBezTo>
                  <a:pt x="107" y="295"/>
                  <a:pt x="107" y="295"/>
                  <a:pt x="107" y="295"/>
                </a:cubicBezTo>
                <a:cubicBezTo>
                  <a:pt x="109" y="293"/>
                  <a:pt x="110" y="290"/>
                  <a:pt x="112" y="288"/>
                </a:cubicBezTo>
                <a:cubicBezTo>
                  <a:pt x="169" y="332"/>
                  <a:pt x="169" y="332"/>
                  <a:pt x="169" y="332"/>
                </a:cubicBezTo>
                <a:cubicBezTo>
                  <a:pt x="167" y="334"/>
                  <a:pt x="166" y="336"/>
                  <a:pt x="164" y="338"/>
                </a:cubicBezTo>
                <a:close/>
                <a:moveTo>
                  <a:pt x="479" y="109"/>
                </a:moveTo>
                <a:cubicBezTo>
                  <a:pt x="477" y="110"/>
                  <a:pt x="474" y="111"/>
                  <a:pt x="472" y="112"/>
                </a:cubicBezTo>
                <a:cubicBezTo>
                  <a:pt x="448" y="44"/>
                  <a:pt x="448" y="44"/>
                  <a:pt x="448" y="44"/>
                </a:cubicBezTo>
                <a:cubicBezTo>
                  <a:pt x="450" y="43"/>
                  <a:pt x="453" y="42"/>
                  <a:pt x="455" y="41"/>
                </a:cubicBezTo>
                <a:lnTo>
                  <a:pt x="479" y="109"/>
                </a:lnTo>
                <a:close/>
                <a:moveTo>
                  <a:pt x="178" y="320"/>
                </a:moveTo>
                <a:cubicBezTo>
                  <a:pt x="123" y="275"/>
                  <a:pt x="123" y="275"/>
                  <a:pt x="123" y="275"/>
                </a:cubicBezTo>
                <a:cubicBezTo>
                  <a:pt x="124" y="273"/>
                  <a:pt x="126" y="271"/>
                  <a:pt x="128" y="269"/>
                </a:cubicBezTo>
                <a:cubicBezTo>
                  <a:pt x="183" y="315"/>
                  <a:pt x="183" y="315"/>
                  <a:pt x="183" y="315"/>
                </a:cubicBezTo>
                <a:cubicBezTo>
                  <a:pt x="182" y="317"/>
                  <a:pt x="180" y="318"/>
                  <a:pt x="178" y="320"/>
                </a:cubicBezTo>
                <a:close/>
                <a:moveTo>
                  <a:pt x="458" y="117"/>
                </a:moveTo>
                <a:cubicBezTo>
                  <a:pt x="455" y="118"/>
                  <a:pt x="453" y="119"/>
                  <a:pt x="451" y="120"/>
                </a:cubicBezTo>
                <a:cubicBezTo>
                  <a:pt x="424" y="53"/>
                  <a:pt x="424" y="53"/>
                  <a:pt x="424" y="53"/>
                </a:cubicBezTo>
                <a:cubicBezTo>
                  <a:pt x="427" y="52"/>
                  <a:pt x="429" y="51"/>
                  <a:pt x="432" y="50"/>
                </a:cubicBezTo>
                <a:lnTo>
                  <a:pt x="458" y="117"/>
                </a:lnTo>
                <a:close/>
                <a:moveTo>
                  <a:pt x="193" y="303"/>
                </a:moveTo>
                <a:cubicBezTo>
                  <a:pt x="139" y="256"/>
                  <a:pt x="139" y="256"/>
                  <a:pt x="139" y="256"/>
                </a:cubicBezTo>
                <a:cubicBezTo>
                  <a:pt x="141" y="254"/>
                  <a:pt x="143" y="251"/>
                  <a:pt x="144" y="249"/>
                </a:cubicBezTo>
                <a:cubicBezTo>
                  <a:pt x="198" y="297"/>
                  <a:pt x="198" y="297"/>
                  <a:pt x="198" y="297"/>
                </a:cubicBezTo>
                <a:cubicBezTo>
                  <a:pt x="196" y="299"/>
                  <a:pt x="195" y="301"/>
                  <a:pt x="193" y="303"/>
                </a:cubicBezTo>
                <a:close/>
                <a:moveTo>
                  <a:pt x="437" y="126"/>
                </a:moveTo>
                <a:cubicBezTo>
                  <a:pt x="434" y="127"/>
                  <a:pt x="432" y="128"/>
                  <a:pt x="430" y="129"/>
                </a:cubicBezTo>
                <a:cubicBezTo>
                  <a:pt x="401" y="63"/>
                  <a:pt x="401" y="63"/>
                  <a:pt x="401" y="63"/>
                </a:cubicBezTo>
                <a:cubicBezTo>
                  <a:pt x="403" y="62"/>
                  <a:pt x="406" y="61"/>
                  <a:pt x="408" y="60"/>
                </a:cubicBezTo>
                <a:lnTo>
                  <a:pt x="437" y="126"/>
                </a:lnTo>
                <a:close/>
                <a:moveTo>
                  <a:pt x="208" y="286"/>
                </a:moveTo>
                <a:cubicBezTo>
                  <a:pt x="156" y="237"/>
                  <a:pt x="156" y="237"/>
                  <a:pt x="156" y="237"/>
                </a:cubicBezTo>
                <a:cubicBezTo>
                  <a:pt x="158" y="235"/>
                  <a:pt x="160" y="233"/>
                  <a:pt x="161" y="231"/>
                </a:cubicBezTo>
                <a:cubicBezTo>
                  <a:pt x="214" y="281"/>
                  <a:pt x="214" y="281"/>
                  <a:pt x="214" y="281"/>
                </a:cubicBezTo>
                <a:cubicBezTo>
                  <a:pt x="212" y="282"/>
                  <a:pt x="210" y="284"/>
                  <a:pt x="208" y="286"/>
                </a:cubicBezTo>
                <a:close/>
                <a:moveTo>
                  <a:pt x="416" y="135"/>
                </a:moveTo>
                <a:cubicBezTo>
                  <a:pt x="414" y="136"/>
                  <a:pt x="411" y="137"/>
                  <a:pt x="409" y="138"/>
                </a:cubicBezTo>
                <a:cubicBezTo>
                  <a:pt x="378" y="74"/>
                  <a:pt x="378" y="74"/>
                  <a:pt x="378" y="74"/>
                </a:cubicBezTo>
                <a:cubicBezTo>
                  <a:pt x="380" y="72"/>
                  <a:pt x="383" y="71"/>
                  <a:pt x="385" y="70"/>
                </a:cubicBezTo>
                <a:lnTo>
                  <a:pt x="416" y="135"/>
                </a:lnTo>
                <a:close/>
                <a:moveTo>
                  <a:pt x="224" y="270"/>
                </a:moveTo>
                <a:cubicBezTo>
                  <a:pt x="173" y="219"/>
                  <a:pt x="173" y="219"/>
                  <a:pt x="173" y="219"/>
                </a:cubicBezTo>
                <a:cubicBezTo>
                  <a:pt x="175" y="217"/>
                  <a:pt x="177" y="215"/>
                  <a:pt x="179" y="213"/>
                </a:cubicBezTo>
                <a:cubicBezTo>
                  <a:pt x="230" y="264"/>
                  <a:pt x="230" y="264"/>
                  <a:pt x="230" y="264"/>
                </a:cubicBezTo>
                <a:cubicBezTo>
                  <a:pt x="228" y="266"/>
                  <a:pt x="226" y="268"/>
                  <a:pt x="224" y="270"/>
                </a:cubicBezTo>
                <a:close/>
                <a:moveTo>
                  <a:pt x="395" y="145"/>
                </a:moveTo>
                <a:cubicBezTo>
                  <a:pt x="393" y="146"/>
                  <a:pt x="391" y="147"/>
                  <a:pt x="389" y="149"/>
                </a:cubicBezTo>
                <a:cubicBezTo>
                  <a:pt x="355" y="85"/>
                  <a:pt x="355" y="85"/>
                  <a:pt x="355" y="85"/>
                </a:cubicBezTo>
                <a:cubicBezTo>
                  <a:pt x="358" y="84"/>
                  <a:pt x="360" y="82"/>
                  <a:pt x="363" y="81"/>
                </a:cubicBezTo>
                <a:lnTo>
                  <a:pt x="395" y="145"/>
                </a:lnTo>
                <a:close/>
                <a:moveTo>
                  <a:pt x="241" y="254"/>
                </a:moveTo>
                <a:cubicBezTo>
                  <a:pt x="191" y="201"/>
                  <a:pt x="191" y="201"/>
                  <a:pt x="191" y="201"/>
                </a:cubicBezTo>
                <a:cubicBezTo>
                  <a:pt x="193" y="199"/>
                  <a:pt x="195" y="197"/>
                  <a:pt x="198" y="196"/>
                </a:cubicBezTo>
                <a:cubicBezTo>
                  <a:pt x="246" y="249"/>
                  <a:pt x="246" y="249"/>
                  <a:pt x="246" y="249"/>
                </a:cubicBezTo>
                <a:cubicBezTo>
                  <a:pt x="244" y="250"/>
                  <a:pt x="242" y="252"/>
                  <a:pt x="241" y="254"/>
                </a:cubicBezTo>
                <a:close/>
                <a:moveTo>
                  <a:pt x="375" y="156"/>
                </a:moveTo>
                <a:cubicBezTo>
                  <a:pt x="373" y="157"/>
                  <a:pt x="371" y="158"/>
                  <a:pt x="369" y="160"/>
                </a:cubicBezTo>
                <a:cubicBezTo>
                  <a:pt x="333" y="97"/>
                  <a:pt x="333" y="97"/>
                  <a:pt x="333" y="97"/>
                </a:cubicBezTo>
                <a:cubicBezTo>
                  <a:pt x="336" y="95"/>
                  <a:pt x="338" y="94"/>
                  <a:pt x="341" y="93"/>
                </a:cubicBezTo>
                <a:lnTo>
                  <a:pt x="375" y="156"/>
                </a:lnTo>
                <a:close/>
                <a:moveTo>
                  <a:pt x="257" y="239"/>
                </a:moveTo>
                <a:cubicBezTo>
                  <a:pt x="210" y="184"/>
                  <a:pt x="210" y="184"/>
                  <a:pt x="210" y="184"/>
                </a:cubicBezTo>
                <a:cubicBezTo>
                  <a:pt x="212" y="182"/>
                  <a:pt x="214" y="181"/>
                  <a:pt x="216" y="179"/>
                </a:cubicBezTo>
                <a:cubicBezTo>
                  <a:pt x="263" y="234"/>
                  <a:pt x="263" y="234"/>
                  <a:pt x="263" y="234"/>
                </a:cubicBezTo>
                <a:cubicBezTo>
                  <a:pt x="261" y="235"/>
                  <a:pt x="259" y="237"/>
                  <a:pt x="257" y="239"/>
                </a:cubicBezTo>
                <a:close/>
                <a:moveTo>
                  <a:pt x="356" y="167"/>
                </a:moveTo>
                <a:cubicBezTo>
                  <a:pt x="353" y="168"/>
                  <a:pt x="351" y="170"/>
                  <a:pt x="349" y="171"/>
                </a:cubicBezTo>
                <a:cubicBezTo>
                  <a:pt x="311" y="110"/>
                  <a:pt x="311" y="110"/>
                  <a:pt x="311" y="110"/>
                </a:cubicBezTo>
                <a:cubicBezTo>
                  <a:pt x="314" y="108"/>
                  <a:pt x="316" y="107"/>
                  <a:pt x="319" y="105"/>
                </a:cubicBezTo>
                <a:lnTo>
                  <a:pt x="356" y="167"/>
                </a:lnTo>
                <a:close/>
                <a:moveTo>
                  <a:pt x="275" y="224"/>
                </a:moveTo>
                <a:cubicBezTo>
                  <a:pt x="229" y="168"/>
                  <a:pt x="229" y="168"/>
                  <a:pt x="229" y="168"/>
                </a:cubicBezTo>
                <a:cubicBezTo>
                  <a:pt x="231" y="166"/>
                  <a:pt x="234" y="165"/>
                  <a:pt x="236" y="163"/>
                </a:cubicBezTo>
                <a:cubicBezTo>
                  <a:pt x="281" y="219"/>
                  <a:pt x="281" y="219"/>
                  <a:pt x="281" y="219"/>
                </a:cubicBezTo>
                <a:cubicBezTo>
                  <a:pt x="279" y="221"/>
                  <a:pt x="277" y="222"/>
                  <a:pt x="275" y="224"/>
                </a:cubicBezTo>
                <a:close/>
                <a:moveTo>
                  <a:pt x="336" y="179"/>
                </a:moveTo>
                <a:cubicBezTo>
                  <a:pt x="334" y="181"/>
                  <a:pt x="332" y="182"/>
                  <a:pt x="330" y="183"/>
                </a:cubicBezTo>
                <a:cubicBezTo>
                  <a:pt x="290" y="123"/>
                  <a:pt x="290" y="123"/>
                  <a:pt x="290" y="123"/>
                </a:cubicBezTo>
                <a:cubicBezTo>
                  <a:pt x="293" y="122"/>
                  <a:pt x="295" y="120"/>
                  <a:pt x="297" y="119"/>
                </a:cubicBezTo>
                <a:lnTo>
                  <a:pt x="336" y="179"/>
                </a:lnTo>
                <a:close/>
                <a:moveTo>
                  <a:pt x="293" y="210"/>
                </a:moveTo>
                <a:cubicBezTo>
                  <a:pt x="249" y="152"/>
                  <a:pt x="249" y="152"/>
                  <a:pt x="249" y="152"/>
                </a:cubicBezTo>
                <a:cubicBezTo>
                  <a:pt x="251" y="151"/>
                  <a:pt x="254" y="149"/>
                  <a:pt x="256" y="147"/>
                </a:cubicBezTo>
                <a:cubicBezTo>
                  <a:pt x="299" y="205"/>
                  <a:pt x="299" y="205"/>
                  <a:pt x="299" y="205"/>
                </a:cubicBezTo>
                <a:cubicBezTo>
                  <a:pt x="297" y="207"/>
                  <a:pt x="295" y="208"/>
                  <a:pt x="293" y="210"/>
                </a:cubicBezTo>
                <a:close/>
                <a:moveTo>
                  <a:pt x="317" y="192"/>
                </a:moveTo>
                <a:cubicBezTo>
                  <a:pt x="316" y="193"/>
                  <a:pt x="314" y="194"/>
                  <a:pt x="313" y="195"/>
                </a:cubicBezTo>
                <a:cubicBezTo>
                  <a:pt x="311" y="196"/>
                  <a:pt x="311" y="196"/>
                  <a:pt x="311" y="196"/>
                </a:cubicBezTo>
                <a:cubicBezTo>
                  <a:pt x="269" y="137"/>
                  <a:pt x="269" y="137"/>
                  <a:pt x="269" y="137"/>
                </a:cubicBezTo>
                <a:cubicBezTo>
                  <a:pt x="271" y="136"/>
                  <a:pt x="271" y="136"/>
                  <a:pt x="271" y="136"/>
                </a:cubicBezTo>
                <a:cubicBezTo>
                  <a:pt x="273" y="135"/>
                  <a:pt x="275" y="134"/>
                  <a:pt x="276" y="133"/>
                </a:cubicBezTo>
                <a:lnTo>
                  <a:pt x="317" y="192"/>
                </a:lnTo>
                <a:close/>
              </a:path>
            </a:pathLst>
          </a:custGeom>
          <a:gradFill flip="none" rotWithShape="1">
            <a:gsLst>
              <a:gs pos="100000">
                <a:schemeClr val="accent1">
                  <a:alpha val="0"/>
                </a:schemeClr>
              </a:gs>
              <a:gs pos="0">
                <a:schemeClr val="accent1"/>
              </a:gs>
            </a:gsLst>
            <a:lin ang="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+mn-ea"/>
              <a:cs typeface="微软雅黑" panose="020B0503020204020204" pitchFamily="34" charset="-122"/>
            </a:endParaRPr>
          </a:p>
        </p:txBody>
      </p:sp>
      <p:sp>
        <p:nvSpPr>
          <p:cNvPr id="96" name="同心圆 95"/>
          <p:cNvSpPr/>
          <p:nvPr>
            <p:custDataLst>
              <p:tags r:id="rId6"/>
            </p:custDataLst>
          </p:nvPr>
        </p:nvSpPr>
        <p:spPr>
          <a:xfrm>
            <a:off x="4519497" y="2236187"/>
            <a:ext cx="3153006" cy="3153006"/>
          </a:xfrm>
          <a:prstGeom prst="donut">
            <a:avLst>
              <a:gd name="adj" fmla="val 5753"/>
            </a:avLst>
          </a:prstGeom>
          <a:solidFill>
            <a:schemeClr val="bg1"/>
          </a:solidFill>
          <a:ln>
            <a:noFill/>
          </a:ln>
          <a:effectLst>
            <a:outerShdw blurRad="342900" dist="1270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+mn-ea"/>
              <a:cs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7"/>
            </p:custDataLst>
          </p:nvPr>
        </p:nvSpPr>
        <p:spPr>
          <a:xfrm>
            <a:off x="2547878" y="1843487"/>
            <a:ext cx="19188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gradFill flip="none" rotWithShape="1">
                  <a:gsLst>
                    <a:gs pos="0">
                      <a:schemeClr val="accent1">
                        <a:lumMod val="84000"/>
                      </a:schemeClr>
                    </a:gs>
                    <a:gs pos="100000">
                      <a:schemeClr val="accent1">
                        <a:lumMod val="100000"/>
                      </a:schemeClr>
                    </a:gs>
                  </a:gsLst>
                  <a:lin ang="13500000" scaled="1"/>
                  <a:tileRect/>
                </a:gradFill>
                <a:latin typeface="+mj-lt"/>
                <a:ea typeface="+mj-ea"/>
                <a:cs typeface="OPPOSans B" panose="00020600040101010101" pitchFamily="18" charset="-122"/>
              </a:defRPr>
            </a:lvl1pPr>
          </a:lstStyle>
          <a:p>
            <a:pPr algn="ctr"/>
            <a:r>
              <a:rPr lang="bg-BG" altLang="zh-CN" b="1" dirty="0" smtClean="0">
                <a:solidFill>
                  <a:schemeClr val="bg1"/>
                </a:solidFill>
                <a:latin typeface="+mn-ea"/>
                <a:ea typeface="+mn-ea"/>
                <a:cs typeface="微软雅黑" panose="020B0503020204020204" pitchFamily="34" charset="-122"/>
              </a:rPr>
              <a:t>Здравословно </a:t>
            </a:r>
          </a:p>
          <a:p>
            <a:pPr algn="ctr"/>
            <a:r>
              <a:rPr lang="bg-BG" altLang="zh-CN" b="1" dirty="0" smtClean="0">
                <a:solidFill>
                  <a:schemeClr val="bg1"/>
                </a:solidFill>
                <a:latin typeface="+mn-ea"/>
                <a:ea typeface="+mn-ea"/>
                <a:cs typeface="微软雅黑" panose="020B0503020204020204" pitchFamily="34" charset="-122"/>
              </a:rPr>
              <a:t>хранене</a:t>
            </a:r>
            <a:endParaRPr lang="bg-BG" altLang="zh-CN" b="1" dirty="0" smtClean="0">
              <a:solidFill>
                <a:schemeClr val="bg1"/>
              </a:solidFill>
              <a:latin typeface="+mn-ea"/>
              <a:ea typeface="+mn-ea"/>
              <a:cs typeface="微软雅黑" panose="020B0503020204020204" pitchFamily="34" charset="-122"/>
            </a:endParaRPr>
          </a:p>
          <a:p>
            <a:endParaRPr lang="zh-CN" altLang="en-US" b="1" dirty="0">
              <a:solidFill>
                <a:schemeClr val="bg1"/>
              </a:solidFill>
              <a:latin typeface="+mn-ea"/>
              <a:ea typeface="+mn-ea"/>
              <a:cs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8"/>
            </p:custDataLst>
          </p:nvPr>
        </p:nvSpPr>
        <p:spPr>
          <a:xfrm>
            <a:off x="2494643" y="4978491"/>
            <a:ext cx="17762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gradFill flip="none" rotWithShape="1">
                  <a:gsLst>
                    <a:gs pos="0">
                      <a:schemeClr val="accent1">
                        <a:lumMod val="84000"/>
                      </a:schemeClr>
                    </a:gs>
                    <a:gs pos="100000">
                      <a:schemeClr val="accent1">
                        <a:lumMod val="100000"/>
                      </a:schemeClr>
                    </a:gs>
                  </a:gsLst>
                  <a:lin ang="13500000" scaled="1"/>
                  <a:tileRect/>
                </a:gradFill>
                <a:latin typeface="+mj-lt"/>
                <a:ea typeface="+mj-ea"/>
                <a:cs typeface="OPPOSans B" panose="00020600040101010101" pitchFamily="18" charset="-122"/>
              </a:defRPr>
            </a:lvl1pPr>
          </a:lstStyle>
          <a:p>
            <a:pPr algn="ctr"/>
            <a:r>
              <a:rPr lang="bg-BG" altLang="zh-CN" b="1" dirty="0">
                <a:solidFill>
                  <a:schemeClr val="bg1"/>
                </a:solidFill>
                <a:latin typeface="+mn-ea"/>
                <a:ea typeface="+mn-ea"/>
                <a:cs typeface="微软雅黑" panose="020B0503020204020204" pitchFamily="34" charset="-122"/>
              </a:rPr>
              <a:t>Спорт и упражнения</a:t>
            </a:r>
            <a:endParaRPr lang="en-US" altLang="zh-CN" b="1" dirty="0">
              <a:solidFill>
                <a:schemeClr val="bg1"/>
              </a:solidFill>
              <a:latin typeface="+mn-ea"/>
              <a:ea typeface="+mn-ea"/>
              <a:cs typeface="微软雅黑" panose="020B0503020204020204" pitchFamily="34" charset="-122"/>
            </a:endParaRPr>
          </a:p>
        </p:txBody>
      </p:sp>
      <p:sp>
        <p:nvSpPr>
          <p:cNvPr id="72" name="椭圆 71"/>
          <p:cNvSpPr/>
          <p:nvPr>
            <p:custDataLst>
              <p:tags r:id="rId9"/>
            </p:custDataLst>
          </p:nvPr>
        </p:nvSpPr>
        <p:spPr>
          <a:xfrm>
            <a:off x="2960984" y="677677"/>
            <a:ext cx="6270032" cy="6270026"/>
          </a:xfrm>
          <a:prstGeom prst="ellipse">
            <a:avLst/>
          </a:prstGeom>
          <a:noFill/>
          <a:ln w="9525">
            <a:gradFill>
              <a:gsLst>
                <a:gs pos="0">
                  <a:schemeClr val="accent1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  <a:gs pos="50000">
                  <a:schemeClr val="accent1">
                    <a:lumMod val="50000"/>
                    <a:lumOff val="50000"/>
                  </a:schemeClr>
                </a:gs>
              </a:gsLst>
              <a:lin ang="5400000" scaled="1"/>
            </a:gra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  <a:cs typeface="微软雅黑" panose="020B0503020204020204" pitchFamily="34" charset="-122"/>
            </a:endParaRPr>
          </a:p>
        </p:txBody>
      </p:sp>
      <p:sp>
        <p:nvSpPr>
          <p:cNvPr id="75" name="Freeform 8"/>
          <p:cNvSpPr/>
          <p:nvPr>
            <p:custDataLst>
              <p:tags r:id="rId10"/>
            </p:custDataLst>
          </p:nvPr>
        </p:nvSpPr>
        <p:spPr bwMode="auto">
          <a:xfrm>
            <a:off x="4954307" y="2686333"/>
            <a:ext cx="1120130" cy="2237780"/>
          </a:xfrm>
          <a:custGeom>
            <a:avLst/>
            <a:gdLst>
              <a:gd name="T0" fmla="*/ 628 w 628"/>
              <a:gd name="T1" fmla="*/ 1254 h 1254"/>
              <a:gd name="T2" fmla="*/ 0 w 628"/>
              <a:gd name="T3" fmla="*/ 627 h 1254"/>
              <a:gd name="T4" fmla="*/ 628 w 628"/>
              <a:gd name="T5" fmla="*/ 0 h 1254"/>
              <a:gd name="T6" fmla="*/ 628 w 628"/>
              <a:gd name="T7" fmla="*/ 4 h 1254"/>
              <a:gd name="T8" fmla="*/ 4 w 628"/>
              <a:gd name="T9" fmla="*/ 627 h 1254"/>
              <a:gd name="T10" fmla="*/ 628 w 628"/>
              <a:gd name="T11" fmla="*/ 1250 h 1254"/>
              <a:gd name="T12" fmla="*/ 628 w 628"/>
              <a:gd name="T13" fmla="*/ 1254 h 1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28" h="1254">
                <a:moveTo>
                  <a:pt x="628" y="1254"/>
                </a:moveTo>
                <a:cubicBezTo>
                  <a:pt x="282" y="1254"/>
                  <a:pt x="0" y="973"/>
                  <a:pt x="0" y="627"/>
                </a:cubicBezTo>
                <a:cubicBezTo>
                  <a:pt x="0" y="281"/>
                  <a:pt x="282" y="0"/>
                  <a:pt x="628" y="0"/>
                </a:cubicBezTo>
                <a:cubicBezTo>
                  <a:pt x="628" y="4"/>
                  <a:pt x="628" y="4"/>
                  <a:pt x="628" y="4"/>
                </a:cubicBezTo>
                <a:cubicBezTo>
                  <a:pt x="284" y="4"/>
                  <a:pt x="4" y="283"/>
                  <a:pt x="4" y="627"/>
                </a:cubicBezTo>
                <a:cubicBezTo>
                  <a:pt x="4" y="971"/>
                  <a:pt x="284" y="1250"/>
                  <a:pt x="628" y="1250"/>
                </a:cubicBezTo>
                <a:lnTo>
                  <a:pt x="628" y="12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+mn-ea"/>
              <a:cs typeface="微软雅黑" panose="020B0503020204020204" pitchFamily="34" charset="-122"/>
            </a:endParaRPr>
          </a:p>
        </p:txBody>
      </p:sp>
      <p:sp>
        <p:nvSpPr>
          <p:cNvPr id="73" name="Freeform 10"/>
          <p:cNvSpPr>
            <a:spLocks noEditPoints="1"/>
          </p:cNvSpPr>
          <p:nvPr>
            <p:custDataLst>
              <p:tags r:id="rId11"/>
            </p:custDataLst>
          </p:nvPr>
        </p:nvSpPr>
        <p:spPr bwMode="auto">
          <a:xfrm>
            <a:off x="4669734" y="2394994"/>
            <a:ext cx="2830902" cy="2835394"/>
          </a:xfrm>
          <a:custGeom>
            <a:avLst/>
            <a:gdLst>
              <a:gd name="T0" fmla="*/ 613 w 1168"/>
              <a:gd name="T1" fmla="*/ 1148 h 1169"/>
              <a:gd name="T2" fmla="*/ 647 w 1168"/>
              <a:gd name="T3" fmla="*/ 1165 h 1169"/>
              <a:gd name="T4" fmla="*/ 501 w 1168"/>
              <a:gd name="T5" fmla="*/ 1163 h 1169"/>
              <a:gd name="T6" fmla="*/ 473 w 1168"/>
              <a:gd name="T7" fmla="*/ 1138 h 1169"/>
              <a:gd name="T8" fmla="*/ 453 w 1168"/>
              <a:gd name="T9" fmla="*/ 1154 h 1169"/>
              <a:gd name="T10" fmla="*/ 752 w 1168"/>
              <a:gd name="T11" fmla="*/ 1123 h 1169"/>
              <a:gd name="T12" fmla="*/ 789 w 1168"/>
              <a:gd name="T13" fmla="*/ 1132 h 1169"/>
              <a:gd name="T14" fmla="*/ 360 w 1168"/>
              <a:gd name="T15" fmla="*/ 1124 h 1169"/>
              <a:gd name="T16" fmla="*/ 339 w 1168"/>
              <a:gd name="T17" fmla="*/ 1093 h 1169"/>
              <a:gd name="T18" fmla="*/ 316 w 1168"/>
              <a:gd name="T19" fmla="*/ 1103 h 1169"/>
              <a:gd name="T20" fmla="*/ 880 w 1168"/>
              <a:gd name="T21" fmla="*/ 1065 h 1169"/>
              <a:gd name="T22" fmla="*/ 918 w 1168"/>
              <a:gd name="T23" fmla="*/ 1064 h 1169"/>
              <a:gd name="T24" fmla="*/ 233 w 1168"/>
              <a:gd name="T25" fmla="*/ 1051 h 1169"/>
              <a:gd name="T26" fmla="*/ 220 w 1168"/>
              <a:gd name="T27" fmla="*/ 1016 h 1169"/>
              <a:gd name="T28" fmla="*/ 195 w 1168"/>
              <a:gd name="T29" fmla="*/ 1020 h 1169"/>
              <a:gd name="T30" fmla="*/ 990 w 1168"/>
              <a:gd name="T31" fmla="*/ 976 h 1169"/>
              <a:gd name="T32" fmla="*/ 1026 w 1168"/>
              <a:gd name="T33" fmla="*/ 966 h 1169"/>
              <a:gd name="T34" fmla="*/ 128 w 1168"/>
              <a:gd name="T35" fmla="*/ 950 h 1169"/>
              <a:gd name="T36" fmla="*/ 125 w 1168"/>
              <a:gd name="T37" fmla="*/ 912 h 1169"/>
              <a:gd name="T38" fmla="*/ 99 w 1168"/>
              <a:gd name="T39" fmla="*/ 910 h 1169"/>
              <a:gd name="T40" fmla="*/ 1075 w 1168"/>
              <a:gd name="T41" fmla="*/ 863 h 1169"/>
              <a:gd name="T42" fmla="*/ 1107 w 1168"/>
              <a:gd name="T43" fmla="*/ 844 h 1169"/>
              <a:gd name="T44" fmla="*/ 52 w 1168"/>
              <a:gd name="T45" fmla="*/ 825 h 1169"/>
              <a:gd name="T46" fmla="*/ 58 w 1168"/>
              <a:gd name="T47" fmla="*/ 788 h 1169"/>
              <a:gd name="T48" fmla="*/ 33 w 1168"/>
              <a:gd name="T49" fmla="*/ 780 h 1169"/>
              <a:gd name="T50" fmla="*/ 1129 w 1168"/>
              <a:gd name="T51" fmla="*/ 732 h 1169"/>
              <a:gd name="T52" fmla="*/ 1156 w 1168"/>
              <a:gd name="T53" fmla="*/ 706 h 1169"/>
              <a:gd name="T54" fmla="*/ 9 w 1168"/>
              <a:gd name="T55" fmla="*/ 686 h 1169"/>
              <a:gd name="T56" fmla="*/ 24 w 1168"/>
              <a:gd name="T57" fmla="*/ 651 h 1169"/>
              <a:gd name="T58" fmla="*/ 2 w 1168"/>
              <a:gd name="T59" fmla="*/ 637 h 1169"/>
              <a:gd name="T60" fmla="*/ 1148 w 1168"/>
              <a:gd name="T61" fmla="*/ 592 h 1169"/>
              <a:gd name="T62" fmla="*/ 0 w 1168"/>
              <a:gd name="T63" fmla="*/ 564 h 1169"/>
              <a:gd name="T64" fmla="*/ 22 w 1168"/>
              <a:gd name="T65" fmla="*/ 534 h 1169"/>
              <a:gd name="T66" fmla="*/ 1144 w 1168"/>
              <a:gd name="T67" fmla="*/ 514 h 1169"/>
              <a:gd name="T68" fmla="*/ 1159 w 1168"/>
              <a:gd name="T69" fmla="*/ 479 h 1169"/>
              <a:gd name="T70" fmla="*/ 1136 w 1168"/>
              <a:gd name="T71" fmla="*/ 467 h 1169"/>
              <a:gd name="T72" fmla="*/ 23 w 1168"/>
              <a:gd name="T73" fmla="*/ 420 h 1169"/>
              <a:gd name="T74" fmla="*/ 52 w 1168"/>
              <a:gd name="T75" fmla="*/ 396 h 1169"/>
              <a:gd name="T76" fmla="*/ 1109 w 1168"/>
              <a:gd name="T77" fmla="*/ 377 h 1169"/>
              <a:gd name="T78" fmla="*/ 1115 w 1168"/>
              <a:gd name="T79" fmla="*/ 340 h 1169"/>
              <a:gd name="T80" fmla="*/ 1090 w 1168"/>
              <a:gd name="T81" fmla="*/ 334 h 1169"/>
              <a:gd name="T82" fmla="*/ 82 w 1168"/>
              <a:gd name="T83" fmla="*/ 286 h 1169"/>
              <a:gd name="T84" fmla="*/ 116 w 1168"/>
              <a:gd name="T85" fmla="*/ 269 h 1169"/>
              <a:gd name="T86" fmla="*/ 1041 w 1168"/>
              <a:gd name="T87" fmla="*/ 254 h 1169"/>
              <a:gd name="T88" fmla="*/ 1037 w 1168"/>
              <a:gd name="T89" fmla="*/ 216 h 1169"/>
              <a:gd name="T90" fmla="*/ 1012 w 1168"/>
              <a:gd name="T91" fmla="*/ 217 h 1169"/>
              <a:gd name="T92" fmla="*/ 172 w 1168"/>
              <a:gd name="T93" fmla="*/ 171 h 1169"/>
              <a:gd name="T94" fmla="*/ 209 w 1168"/>
              <a:gd name="T95" fmla="*/ 163 h 1169"/>
              <a:gd name="T96" fmla="*/ 945 w 1168"/>
              <a:gd name="T97" fmla="*/ 151 h 1169"/>
              <a:gd name="T98" fmla="*/ 932 w 1168"/>
              <a:gd name="T99" fmla="*/ 115 h 1169"/>
              <a:gd name="T100" fmla="*/ 907 w 1168"/>
              <a:gd name="T101" fmla="*/ 122 h 1169"/>
              <a:gd name="T102" fmla="*/ 287 w 1168"/>
              <a:gd name="T103" fmla="*/ 81 h 1169"/>
              <a:gd name="T104" fmla="*/ 325 w 1168"/>
              <a:gd name="T105" fmla="*/ 83 h 1169"/>
              <a:gd name="T106" fmla="*/ 826 w 1168"/>
              <a:gd name="T107" fmla="*/ 75 h 1169"/>
              <a:gd name="T108" fmla="*/ 804 w 1168"/>
              <a:gd name="T109" fmla="*/ 43 h 1169"/>
              <a:gd name="T110" fmla="*/ 782 w 1168"/>
              <a:gd name="T111" fmla="*/ 56 h 1169"/>
              <a:gd name="T112" fmla="*/ 421 w 1168"/>
              <a:gd name="T113" fmla="*/ 23 h 1169"/>
              <a:gd name="T114" fmla="*/ 457 w 1168"/>
              <a:gd name="T115" fmla="*/ 35 h 1169"/>
              <a:gd name="T116" fmla="*/ 691 w 1168"/>
              <a:gd name="T117" fmla="*/ 31 h 1169"/>
              <a:gd name="T118" fmla="*/ 663 w 1168"/>
              <a:gd name="T119" fmla="*/ 6 h 1169"/>
              <a:gd name="T120" fmla="*/ 645 w 1168"/>
              <a:gd name="T121" fmla="*/ 24 h 1169"/>
              <a:gd name="T122" fmla="*/ 566 w 1168"/>
              <a:gd name="T123" fmla="*/ 1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168" h="1169">
                <a:moveTo>
                  <a:pt x="590" y="1169"/>
                </a:moveTo>
                <a:cubicBezTo>
                  <a:pt x="590" y="1149"/>
                  <a:pt x="590" y="1149"/>
                  <a:pt x="590" y="1149"/>
                </a:cubicBezTo>
                <a:cubicBezTo>
                  <a:pt x="593" y="1149"/>
                  <a:pt x="595" y="1149"/>
                  <a:pt x="598" y="1148"/>
                </a:cubicBezTo>
                <a:cubicBezTo>
                  <a:pt x="598" y="1168"/>
                  <a:pt x="598" y="1168"/>
                  <a:pt x="598" y="1168"/>
                </a:cubicBezTo>
                <a:cubicBezTo>
                  <a:pt x="596" y="1169"/>
                  <a:pt x="593" y="1169"/>
                  <a:pt x="590" y="1169"/>
                </a:cubicBezTo>
                <a:moveTo>
                  <a:pt x="574" y="1169"/>
                </a:moveTo>
                <a:cubicBezTo>
                  <a:pt x="571" y="1168"/>
                  <a:pt x="568" y="1168"/>
                  <a:pt x="566" y="1168"/>
                </a:cubicBezTo>
                <a:cubicBezTo>
                  <a:pt x="566" y="1148"/>
                  <a:pt x="566" y="1148"/>
                  <a:pt x="566" y="1148"/>
                </a:cubicBezTo>
                <a:cubicBezTo>
                  <a:pt x="569" y="1148"/>
                  <a:pt x="572" y="1148"/>
                  <a:pt x="574" y="1149"/>
                </a:cubicBezTo>
                <a:cubicBezTo>
                  <a:pt x="574" y="1169"/>
                  <a:pt x="574" y="1169"/>
                  <a:pt x="574" y="1169"/>
                </a:cubicBezTo>
                <a:moveTo>
                  <a:pt x="615" y="1168"/>
                </a:moveTo>
                <a:cubicBezTo>
                  <a:pt x="613" y="1148"/>
                  <a:pt x="613" y="1148"/>
                  <a:pt x="613" y="1148"/>
                </a:cubicBezTo>
                <a:cubicBezTo>
                  <a:pt x="616" y="1148"/>
                  <a:pt x="619" y="1148"/>
                  <a:pt x="621" y="1147"/>
                </a:cubicBezTo>
                <a:cubicBezTo>
                  <a:pt x="623" y="1167"/>
                  <a:pt x="623" y="1167"/>
                  <a:pt x="623" y="1167"/>
                </a:cubicBezTo>
                <a:cubicBezTo>
                  <a:pt x="620" y="1168"/>
                  <a:pt x="617" y="1168"/>
                  <a:pt x="615" y="1168"/>
                </a:cubicBezTo>
                <a:moveTo>
                  <a:pt x="549" y="1168"/>
                </a:moveTo>
                <a:cubicBezTo>
                  <a:pt x="547" y="1167"/>
                  <a:pt x="544" y="1167"/>
                  <a:pt x="541" y="1167"/>
                </a:cubicBezTo>
                <a:cubicBezTo>
                  <a:pt x="543" y="1147"/>
                  <a:pt x="543" y="1147"/>
                  <a:pt x="543" y="1147"/>
                </a:cubicBezTo>
                <a:cubicBezTo>
                  <a:pt x="545" y="1147"/>
                  <a:pt x="548" y="1147"/>
                  <a:pt x="551" y="1148"/>
                </a:cubicBezTo>
                <a:cubicBezTo>
                  <a:pt x="549" y="1168"/>
                  <a:pt x="549" y="1168"/>
                  <a:pt x="549" y="1168"/>
                </a:cubicBezTo>
                <a:moveTo>
                  <a:pt x="639" y="1166"/>
                </a:moveTo>
                <a:cubicBezTo>
                  <a:pt x="637" y="1146"/>
                  <a:pt x="637" y="1146"/>
                  <a:pt x="637" y="1146"/>
                </a:cubicBezTo>
                <a:cubicBezTo>
                  <a:pt x="640" y="1146"/>
                  <a:pt x="642" y="1146"/>
                  <a:pt x="645" y="1145"/>
                </a:cubicBezTo>
                <a:cubicBezTo>
                  <a:pt x="647" y="1165"/>
                  <a:pt x="647" y="1165"/>
                  <a:pt x="647" y="1165"/>
                </a:cubicBezTo>
                <a:cubicBezTo>
                  <a:pt x="644" y="1166"/>
                  <a:pt x="642" y="1166"/>
                  <a:pt x="639" y="1166"/>
                </a:cubicBezTo>
                <a:moveTo>
                  <a:pt x="525" y="1166"/>
                </a:moveTo>
                <a:cubicBezTo>
                  <a:pt x="522" y="1165"/>
                  <a:pt x="520" y="1165"/>
                  <a:pt x="517" y="1165"/>
                </a:cubicBezTo>
                <a:cubicBezTo>
                  <a:pt x="519" y="1145"/>
                  <a:pt x="519" y="1145"/>
                  <a:pt x="519" y="1145"/>
                </a:cubicBezTo>
                <a:cubicBezTo>
                  <a:pt x="522" y="1145"/>
                  <a:pt x="525" y="1146"/>
                  <a:pt x="527" y="1146"/>
                </a:cubicBezTo>
                <a:cubicBezTo>
                  <a:pt x="525" y="1166"/>
                  <a:pt x="525" y="1166"/>
                  <a:pt x="525" y="1166"/>
                </a:cubicBezTo>
                <a:moveTo>
                  <a:pt x="663" y="1163"/>
                </a:moveTo>
                <a:cubicBezTo>
                  <a:pt x="660" y="1143"/>
                  <a:pt x="660" y="1143"/>
                  <a:pt x="660" y="1143"/>
                </a:cubicBezTo>
                <a:cubicBezTo>
                  <a:pt x="663" y="1143"/>
                  <a:pt x="666" y="1143"/>
                  <a:pt x="668" y="1142"/>
                </a:cubicBezTo>
                <a:cubicBezTo>
                  <a:pt x="671" y="1162"/>
                  <a:pt x="671" y="1162"/>
                  <a:pt x="671" y="1162"/>
                </a:cubicBezTo>
                <a:cubicBezTo>
                  <a:pt x="668" y="1163"/>
                  <a:pt x="666" y="1163"/>
                  <a:pt x="663" y="1163"/>
                </a:cubicBezTo>
                <a:moveTo>
                  <a:pt x="501" y="1163"/>
                </a:moveTo>
                <a:cubicBezTo>
                  <a:pt x="498" y="1162"/>
                  <a:pt x="496" y="1162"/>
                  <a:pt x="493" y="1162"/>
                </a:cubicBezTo>
                <a:cubicBezTo>
                  <a:pt x="496" y="1142"/>
                  <a:pt x="496" y="1142"/>
                  <a:pt x="496" y="1142"/>
                </a:cubicBezTo>
                <a:cubicBezTo>
                  <a:pt x="499" y="1142"/>
                  <a:pt x="501" y="1143"/>
                  <a:pt x="504" y="1143"/>
                </a:cubicBezTo>
                <a:cubicBezTo>
                  <a:pt x="501" y="1163"/>
                  <a:pt x="501" y="1163"/>
                  <a:pt x="501" y="1163"/>
                </a:cubicBezTo>
                <a:moveTo>
                  <a:pt x="687" y="1160"/>
                </a:moveTo>
                <a:cubicBezTo>
                  <a:pt x="684" y="1140"/>
                  <a:pt x="684" y="1140"/>
                  <a:pt x="684" y="1140"/>
                </a:cubicBezTo>
                <a:cubicBezTo>
                  <a:pt x="686" y="1139"/>
                  <a:pt x="689" y="1139"/>
                  <a:pt x="691" y="1138"/>
                </a:cubicBezTo>
                <a:cubicBezTo>
                  <a:pt x="695" y="1158"/>
                  <a:pt x="695" y="1158"/>
                  <a:pt x="695" y="1158"/>
                </a:cubicBezTo>
                <a:cubicBezTo>
                  <a:pt x="693" y="1159"/>
                  <a:pt x="690" y="1159"/>
                  <a:pt x="687" y="1160"/>
                </a:cubicBezTo>
                <a:moveTo>
                  <a:pt x="477" y="1159"/>
                </a:moveTo>
                <a:cubicBezTo>
                  <a:pt x="474" y="1158"/>
                  <a:pt x="471" y="1158"/>
                  <a:pt x="469" y="1157"/>
                </a:cubicBezTo>
                <a:cubicBezTo>
                  <a:pt x="473" y="1138"/>
                  <a:pt x="473" y="1138"/>
                  <a:pt x="473" y="1138"/>
                </a:cubicBezTo>
                <a:cubicBezTo>
                  <a:pt x="475" y="1138"/>
                  <a:pt x="478" y="1139"/>
                  <a:pt x="480" y="1139"/>
                </a:cubicBezTo>
                <a:cubicBezTo>
                  <a:pt x="477" y="1159"/>
                  <a:pt x="477" y="1159"/>
                  <a:pt x="477" y="1159"/>
                </a:cubicBezTo>
                <a:moveTo>
                  <a:pt x="711" y="1155"/>
                </a:moveTo>
                <a:cubicBezTo>
                  <a:pt x="707" y="1135"/>
                  <a:pt x="707" y="1135"/>
                  <a:pt x="707" y="1135"/>
                </a:cubicBezTo>
                <a:cubicBezTo>
                  <a:pt x="709" y="1135"/>
                  <a:pt x="712" y="1134"/>
                  <a:pt x="715" y="1133"/>
                </a:cubicBezTo>
                <a:cubicBezTo>
                  <a:pt x="719" y="1153"/>
                  <a:pt x="719" y="1153"/>
                  <a:pt x="719" y="1153"/>
                </a:cubicBezTo>
                <a:cubicBezTo>
                  <a:pt x="716" y="1154"/>
                  <a:pt x="714" y="1154"/>
                  <a:pt x="711" y="1155"/>
                </a:cubicBezTo>
                <a:moveTo>
                  <a:pt x="453" y="1154"/>
                </a:moveTo>
                <a:cubicBezTo>
                  <a:pt x="450" y="1153"/>
                  <a:pt x="448" y="1153"/>
                  <a:pt x="445" y="1152"/>
                </a:cubicBezTo>
                <a:cubicBezTo>
                  <a:pt x="450" y="1133"/>
                  <a:pt x="450" y="1133"/>
                  <a:pt x="450" y="1133"/>
                </a:cubicBezTo>
                <a:cubicBezTo>
                  <a:pt x="452" y="1133"/>
                  <a:pt x="455" y="1134"/>
                  <a:pt x="457" y="1134"/>
                </a:cubicBezTo>
                <a:cubicBezTo>
                  <a:pt x="453" y="1154"/>
                  <a:pt x="453" y="1154"/>
                  <a:pt x="453" y="1154"/>
                </a:cubicBezTo>
                <a:moveTo>
                  <a:pt x="735" y="1149"/>
                </a:moveTo>
                <a:cubicBezTo>
                  <a:pt x="730" y="1130"/>
                  <a:pt x="730" y="1130"/>
                  <a:pt x="730" y="1130"/>
                </a:cubicBezTo>
                <a:cubicBezTo>
                  <a:pt x="732" y="1129"/>
                  <a:pt x="735" y="1128"/>
                  <a:pt x="737" y="1128"/>
                </a:cubicBezTo>
                <a:cubicBezTo>
                  <a:pt x="743" y="1147"/>
                  <a:pt x="743" y="1147"/>
                  <a:pt x="743" y="1147"/>
                </a:cubicBezTo>
                <a:cubicBezTo>
                  <a:pt x="740" y="1148"/>
                  <a:pt x="738" y="1148"/>
                  <a:pt x="735" y="1149"/>
                </a:cubicBezTo>
                <a:moveTo>
                  <a:pt x="429" y="1148"/>
                </a:moveTo>
                <a:cubicBezTo>
                  <a:pt x="427" y="1147"/>
                  <a:pt x="424" y="1146"/>
                  <a:pt x="421" y="1146"/>
                </a:cubicBezTo>
                <a:cubicBezTo>
                  <a:pt x="427" y="1126"/>
                  <a:pt x="427" y="1126"/>
                  <a:pt x="427" y="1126"/>
                </a:cubicBezTo>
                <a:cubicBezTo>
                  <a:pt x="429" y="1127"/>
                  <a:pt x="432" y="1128"/>
                  <a:pt x="435" y="1129"/>
                </a:cubicBezTo>
                <a:cubicBezTo>
                  <a:pt x="429" y="1148"/>
                  <a:pt x="429" y="1148"/>
                  <a:pt x="429" y="1148"/>
                </a:cubicBezTo>
                <a:moveTo>
                  <a:pt x="758" y="1142"/>
                </a:moveTo>
                <a:cubicBezTo>
                  <a:pt x="752" y="1123"/>
                  <a:pt x="752" y="1123"/>
                  <a:pt x="752" y="1123"/>
                </a:cubicBezTo>
                <a:cubicBezTo>
                  <a:pt x="755" y="1122"/>
                  <a:pt x="757" y="1121"/>
                  <a:pt x="760" y="1121"/>
                </a:cubicBezTo>
                <a:cubicBezTo>
                  <a:pt x="766" y="1140"/>
                  <a:pt x="766" y="1140"/>
                  <a:pt x="766" y="1140"/>
                </a:cubicBezTo>
                <a:cubicBezTo>
                  <a:pt x="764" y="1141"/>
                  <a:pt x="761" y="1141"/>
                  <a:pt x="758" y="1142"/>
                </a:cubicBezTo>
                <a:moveTo>
                  <a:pt x="406" y="1141"/>
                </a:moveTo>
                <a:cubicBezTo>
                  <a:pt x="403" y="1140"/>
                  <a:pt x="401" y="1139"/>
                  <a:pt x="398" y="1138"/>
                </a:cubicBezTo>
                <a:cubicBezTo>
                  <a:pt x="404" y="1119"/>
                  <a:pt x="404" y="1119"/>
                  <a:pt x="404" y="1119"/>
                </a:cubicBezTo>
                <a:cubicBezTo>
                  <a:pt x="407" y="1120"/>
                  <a:pt x="409" y="1121"/>
                  <a:pt x="412" y="1122"/>
                </a:cubicBezTo>
                <a:cubicBezTo>
                  <a:pt x="406" y="1141"/>
                  <a:pt x="406" y="1141"/>
                  <a:pt x="406" y="1141"/>
                </a:cubicBezTo>
                <a:moveTo>
                  <a:pt x="781" y="1134"/>
                </a:moveTo>
                <a:cubicBezTo>
                  <a:pt x="775" y="1116"/>
                  <a:pt x="775" y="1116"/>
                  <a:pt x="775" y="1116"/>
                </a:cubicBezTo>
                <a:cubicBezTo>
                  <a:pt x="777" y="1115"/>
                  <a:pt x="780" y="1114"/>
                  <a:pt x="782" y="1113"/>
                </a:cubicBezTo>
                <a:cubicBezTo>
                  <a:pt x="789" y="1132"/>
                  <a:pt x="789" y="1132"/>
                  <a:pt x="789" y="1132"/>
                </a:cubicBezTo>
                <a:cubicBezTo>
                  <a:pt x="787" y="1133"/>
                  <a:pt x="784" y="1133"/>
                  <a:pt x="781" y="1134"/>
                </a:cubicBezTo>
                <a:moveTo>
                  <a:pt x="383" y="1133"/>
                </a:moveTo>
                <a:cubicBezTo>
                  <a:pt x="380" y="1132"/>
                  <a:pt x="378" y="1131"/>
                  <a:pt x="375" y="1130"/>
                </a:cubicBezTo>
                <a:cubicBezTo>
                  <a:pt x="382" y="1111"/>
                  <a:pt x="382" y="1111"/>
                  <a:pt x="382" y="1111"/>
                </a:cubicBezTo>
                <a:cubicBezTo>
                  <a:pt x="385" y="1112"/>
                  <a:pt x="387" y="1113"/>
                  <a:pt x="390" y="1114"/>
                </a:cubicBezTo>
                <a:cubicBezTo>
                  <a:pt x="383" y="1133"/>
                  <a:pt x="383" y="1133"/>
                  <a:pt x="383" y="1133"/>
                </a:cubicBezTo>
                <a:moveTo>
                  <a:pt x="804" y="1126"/>
                </a:moveTo>
                <a:cubicBezTo>
                  <a:pt x="797" y="1107"/>
                  <a:pt x="797" y="1107"/>
                  <a:pt x="797" y="1107"/>
                </a:cubicBezTo>
                <a:cubicBezTo>
                  <a:pt x="799" y="1106"/>
                  <a:pt x="802" y="1105"/>
                  <a:pt x="804" y="1104"/>
                </a:cubicBezTo>
                <a:cubicBezTo>
                  <a:pt x="812" y="1123"/>
                  <a:pt x="812" y="1123"/>
                  <a:pt x="812" y="1123"/>
                </a:cubicBezTo>
                <a:cubicBezTo>
                  <a:pt x="809" y="1124"/>
                  <a:pt x="807" y="1125"/>
                  <a:pt x="804" y="1126"/>
                </a:cubicBezTo>
                <a:moveTo>
                  <a:pt x="360" y="1124"/>
                </a:moveTo>
                <a:cubicBezTo>
                  <a:pt x="357" y="1123"/>
                  <a:pt x="355" y="1122"/>
                  <a:pt x="352" y="1121"/>
                </a:cubicBezTo>
                <a:cubicBezTo>
                  <a:pt x="360" y="1102"/>
                  <a:pt x="360" y="1102"/>
                  <a:pt x="360" y="1102"/>
                </a:cubicBezTo>
                <a:cubicBezTo>
                  <a:pt x="363" y="1104"/>
                  <a:pt x="365" y="1105"/>
                  <a:pt x="368" y="1106"/>
                </a:cubicBezTo>
                <a:cubicBezTo>
                  <a:pt x="360" y="1124"/>
                  <a:pt x="360" y="1124"/>
                  <a:pt x="360" y="1124"/>
                </a:cubicBezTo>
                <a:moveTo>
                  <a:pt x="827" y="1116"/>
                </a:moveTo>
                <a:cubicBezTo>
                  <a:pt x="818" y="1098"/>
                  <a:pt x="818" y="1098"/>
                  <a:pt x="818" y="1098"/>
                </a:cubicBezTo>
                <a:cubicBezTo>
                  <a:pt x="821" y="1097"/>
                  <a:pt x="823" y="1096"/>
                  <a:pt x="825" y="1095"/>
                </a:cubicBezTo>
                <a:cubicBezTo>
                  <a:pt x="834" y="1113"/>
                  <a:pt x="834" y="1113"/>
                  <a:pt x="834" y="1113"/>
                </a:cubicBezTo>
                <a:cubicBezTo>
                  <a:pt x="832" y="1114"/>
                  <a:pt x="829" y="1115"/>
                  <a:pt x="827" y="1116"/>
                </a:cubicBezTo>
                <a:moveTo>
                  <a:pt x="337" y="1114"/>
                </a:moveTo>
                <a:cubicBezTo>
                  <a:pt x="335" y="1113"/>
                  <a:pt x="333" y="1112"/>
                  <a:pt x="330" y="1111"/>
                </a:cubicBezTo>
                <a:cubicBezTo>
                  <a:pt x="339" y="1093"/>
                  <a:pt x="339" y="1093"/>
                  <a:pt x="339" y="1093"/>
                </a:cubicBezTo>
                <a:cubicBezTo>
                  <a:pt x="341" y="1094"/>
                  <a:pt x="344" y="1095"/>
                  <a:pt x="346" y="1096"/>
                </a:cubicBezTo>
                <a:cubicBezTo>
                  <a:pt x="337" y="1114"/>
                  <a:pt x="337" y="1114"/>
                  <a:pt x="337" y="1114"/>
                </a:cubicBezTo>
                <a:moveTo>
                  <a:pt x="849" y="1105"/>
                </a:moveTo>
                <a:cubicBezTo>
                  <a:pt x="839" y="1088"/>
                  <a:pt x="839" y="1088"/>
                  <a:pt x="839" y="1088"/>
                </a:cubicBezTo>
                <a:cubicBezTo>
                  <a:pt x="842" y="1086"/>
                  <a:pt x="844" y="1085"/>
                  <a:pt x="846" y="1084"/>
                </a:cubicBezTo>
                <a:cubicBezTo>
                  <a:pt x="856" y="1102"/>
                  <a:pt x="856" y="1102"/>
                  <a:pt x="856" y="1102"/>
                </a:cubicBezTo>
                <a:cubicBezTo>
                  <a:pt x="853" y="1103"/>
                  <a:pt x="851" y="1104"/>
                  <a:pt x="849" y="1105"/>
                </a:cubicBezTo>
                <a:moveTo>
                  <a:pt x="316" y="1103"/>
                </a:moveTo>
                <a:cubicBezTo>
                  <a:pt x="313" y="1102"/>
                  <a:pt x="311" y="1101"/>
                  <a:pt x="308" y="1100"/>
                </a:cubicBezTo>
                <a:cubicBezTo>
                  <a:pt x="318" y="1082"/>
                  <a:pt x="318" y="1082"/>
                  <a:pt x="318" y="1082"/>
                </a:cubicBezTo>
                <a:cubicBezTo>
                  <a:pt x="320" y="1083"/>
                  <a:pt x="322" y="1084"/>
                  <a:pt x="325" y="1086"/>
                </a:cubicBezTo>
                <a:cubicBezTo>
                  <a:pt x="316" y="1103"/>
                  <a:pt x="316" y="1103"/>
                  <a:pt x="316" y="1103"/>
                </a:cubicBezTo>
                <a:moveTo>
                  <a:pt x="870" y="1094"/>
                </a:moveTo>
                <a:cubicBezTo>
                  <a:pt x="860" y="1076"/>
                  <a:pt x="860" y="1076"/>
                  <a:pt x="860" y="1076"/>
                </a:cubicBezTo>
                <a:cubicBezTo>
                  <a:pt x="862" y="1075"/>
                  <a:pt x="865" y="1074"/>
                  <a:pt x="867" y="1073"/>
                </a:cubicBezTo>
                <a:cubicBezTo>
                  <a:pt x="877" y="1090"/>
                  <a:pt x="877" y="1090"/>
                  <a:pt x="877" y="1090"/>
                </a:cubicBezTo>
                <a:cubicBezTo>
                  <a:pt x="875" y="1091"/>
                  <a:pt x="872" y="1093"/>
                  <a:pt x="870" y="1094"/>
                </a:cubicBezTo>
                <a:moveTo>
                  <a:pt x="294" y="1092"/>
                </a:moveTo>
                <a:cubicBezTo>
                  <a:pt x="292" y="1090"/>
                  <a:pt x="289" y="1089"/>
                  <a:pt x="287" y="1088"/>
                </a:cubicBezTo>
                <a:cubicBezTo>
                  <a:pt x="297" y="1070"/>
                  <a:pt x="297" y="1070"/>
                  <a:pt x="297" y="1070"/>
                </a:cubicBezTo>
                <a:cubicBezTo>
                  <a:pt x="299" y="1072"/>
                  <a:pt x="302" y="1073"/>
                  <a:pt x="304" y="1074"/>
                </a:cubicBezTo>
                <a:cubicBezTo>
                  <a:pt x="294" y="1092"/>
                  <a:pt x="294" y="1092"/>
                  <a:pt x="294" y="1092"/>
                </a:cubicBezTo>
                <a:moveTo>
                  <a:pt x="891" y="1082"/>
                </a:moveTo>
                <a:cubicBezTo>
                  <a:pt x="880" y="1065"/>
                  <a:pt x="880" y="1065"/>
                  <a:pt x="880" y="1065"/>
                </a:cubicBezTo>
                <a:cubicBezTo>
                  <a:pt x="883" y="1063"/>
                  <a:pt x="885" y="1062"/>
                  <a:pt x="887" y="1060"/>
                </a:cubicBezTo>
                <a:cubicBezTo>
                  <a:pt x="898" y="1077"/>
                  <a:pt x="898" y="1077"/>
                  <a:pt x="898" y="1077"/>
                </a:cubicBezTo>
                <a:cubicBezTo>
                  <a:pt x="896" y="1079"/>
                  <a:pt x="893" y="1080"/>
                  <a:pt x="891" y="1082"/>
                </a:cubicBezTo>
                <a:moveTo>
                  <a:pt x="273" y="1079"/>
                </a:moveTo>
                <a:cubicBezTo>
                  <a:pt x="271" y="1078"/>
                  <a:pt x="268" y="1076"/>
                  <a:pt x="266" y="1075"/>
                </a:cubicBezTo>
                <a:cubicBezTo>
                  <a:pt x="277" y="1058"/>
                  <a:pt x="277" y="1058"/>
                  <a:pt x="277" y="1058"/>
                </a:cubicBezTo>
                <a:cubicBezTo>
                  <a:pt x="279" y="1059"/>
                  <a:pt x="282" y="1061"/>
                  <a:pt x="284" y="1062"/>
                </a:cubicBezTo>
                <a:cubicBezTo>
                  <a:pt x="273" y="1079"/>
                  <a:pt x="273" y="1079"/>
                  <a:pt x="273" y="1079"/>
                </a:cubicBezTo>
                <a:moveTo>
                  <a:pt x="911" y="1068"/>
                </a:moveTo>
                <a:cubicBezTo>
                  <a:pt x="900" y="1052"/>
                  <a:pt x="900" y="1052"/>
                  <a:pt x="900" y="1052"/>
                </a:cubicBezTo>
                <a:cubicBezTo>
                  <a:pt x="902" y="1050"/>
                  <a:pt x="905" y="1049"/>
                  <a:pt x="907" y="1047"/>
                </a:cubicBezTo>
                <a:cubicBezTo>
                  <a:pt x="918" y="1064"/>
                  <a:pt x="918" y="1064"/>
                  <a:pt x="918" y="1064"/>
                </a:cubicBezTo>
                <a:cubicBezTo>
                  <a:pt x="916" y="1065"/>
                  <a:pt x="914" y="1067"/>
                  <a:pt x="911" y="1068"/>
                </a:cubicBezTo>
                <a:moveTo>
                  <a:pt x="253" y="1066"/>
                </a:moveTo>
                <a:cubicBezTo>
                  <a:pt x="250" y="1064"/>
                  <a:pt x="248" y="1062"/>
                  <a:pt x="246" y="1061"/>
                </a:cubicBezTo>
                <a:cubicBezTo>
                  <a:pt x="258" y="1045"/>
                  <a:pt x="258" y="1045"/>
                  <a:pt x="258" y="1045"/>
                </a:cubicBezTo>
                <a:cubicBezTo>
                  <a:pt x="260" y="1046"/>
                  <a:pt x="262" y="1048"/>
                  <a:pt x="264" y="1049"/>
                </a:cubicBezTo>
                <a:cubicBezTo>
                  <a:pt x="253" y="1066"/>
                  <a:pt x="253" y="1066"/>
                  <a:pt x="253" y="1066"/>
                </a:cubicBezTo>
                <a:moveTo>
                  <a:pt x="931" y="1054"/>
                </a:moveTo>
                <a:cubicBezTo>
                  <a:pt x="919" y="1038"/>
                  <a:pt x="919" y="1038"/>
                  <a:pt x="919" y="1038"/>
                </a:cubicBezTo>
                <a:cubicBezTo>
                  <a:pt x="922" y="1037"/>
                  <a:pt x="924" y="1035"/>
                  <a:pt x="926" y="1033"/>
                </a:cubicBezTo>
                <a:cubicBezTo>
                  <a:pt x="938" y="1049"/>
                  <a:pt x="938" y="1049"/>
                  <a:pt x="938" y="1049"/>
                </a:cubicBezTo>
                <a:cubicBezTo>
                  <a:pt x="936" y="1051"/>
                  <a:pt x="934" y="1053"/>
                  <a:pt x="931" y="1054"/>
                </a:cubicBezTo>
                <a:moveTo>
                  <a:pt x="233" y="1051"/>
                </a:moveTo>
                <a:cubicBezTo>
                  <a:pt x="231" y="1050"/>
                  <a:pt x="229" y="1048"/>
                  <a:pt x="226" y="1046"/>
                </a:cubicBezTo>
                <a:cubicBezTo>
                  <a:pt x="239" y="1031"/>
                  <a:pt x="239" y="1031"/>
                  <a:pt x="239" y="1031"/>
                </a:cubicBezTo>
                <a:cubicBezTo>
                  <a:pt x="241" y="1032"/>
                  <a:pt x="243" y="1034"/>
                  <a:pt x="245" y="1035"/>
                </a:cubicBezTo>
                <a:cubicBezTo>
                  <a:pt x="233" y="1051"/>
                  <a:pt x="233" y="1051"/>
                  <a:pt x="233" y="1051"/>
                </a:cubicBezTo>
                <a:moveTo>
                  <a:pt x="951" y="1039"/>
                </a:moveTo>
                <a:cubicBezTo>
                  <a:pt x="938" y="1024"/>
                  <a:pt x="938" y="1024"/>
                  <a:pt x="938" y="1024"/>
                </a:cubicBezTo>
                <a:cubicBezTo>
                  <a:pt x="940" y="1022"/>
                  <a:pt x="942" y="1020"/>
                  <a:pt x="944" y="1019"/>
                </a:cubicBezTo>
                <a:cubicBezTo>
                  <a:pt x="957" y="1034"/>
                  <a:pt x="957" y="1034"/>
                  <a:pt x="957" y="1034"/>
                </a:cubicBezTo>
                <a:cubicBezTo>
                  <a:pt x="955" y="1036"/>
                  <a:pt x="953" y="1038"/>
                  <a:pt x="951" y="1039"/>
                </a:cubicBezTo>
                <a:moveTo>
                  <a:pt x="214" y="1036"/>
                </a:moveTo>
                <a:cubicBezTo>
                  <a:pt x="212" y="1034"/>
                  <a:pt x="209" y="1033"/>
                  <a:pt x="207" y="1031"/>
                </a:cubicBezTo>
                <a:cubicBezTo>
                  <a:pt x="220" y="1016"/>
                  <a:pt x="220" y="1016"/>
                  <a:pt x="220" y="1016"/>
                </a:cubicBezTo>
                <a:cubicBezTo>
                  <a:pt x="222" y="1017"/>
                  <a:pt x="224" y="1019"/>
                  <a:pt x="226" y="1021"/>
                </a:cubicBezTo>
                <a:cubicBezTo>
                  <a:pt x="214" y="1036"/>
                  <a:pt x="214" y="1036"/>
                  <a:pt x="214" y="1036"/>
                </a:cubicBezTo>
                <a:moveTo>
                  <a:pt x="969" y="1024"/>
                </a:moveTo>
                <a:cubicBezTo>
                  <a:pt x="956" y="1009"/>
                  <a:pt x="956" y="1009"/>
                  <a:pt x="956" y="1009"/>
                </a:cubicBezTo>
                <a:cubicBezTo>
                  <a:pt x="958" y="1007"/>
                  <a:pt x="960" y="1005"/>
                  <a:pt x="962" y="1003"/>
                </a:cubicBezTo>
                <a:cubicBezTo>
                  <a:pt x="975" y="1018"/>
                  <a:pt x="975" y="1018"/>
                  <a:pt x="975" y="1018"/>
                </a:cubicBezTo>
                <a:cubicBezTo>
                  <a:pt x="973" y="1020"/>
                  <a:pt x="971" y="1022"/>
                  <a:pt x="969" y="1024"/>
                </a:cubicBezTo>
                <a:moveTo>
                  <a:pt x="195" y="1020"/>
                </a:moveTo>
                <a:cubicBezTo>
                  <a:pt x="193" y="1018"/>
                  <a:pt x="191" y="1017"/>
                  <a:pt x="189" y="1015"/>
                </a:cubicBezTo>
                <a:cubicBezTo>
                  <a:pt x="203" y="1000"/>
                  <a:pt x="203" y="1000"/>
                  <a:pt x="203" y="1000"/>
                </a:cubicBezTo>
                <a:cubicBezTo>
                  <a:pt x="205" y="1002"/>
                  <a:pt x="206" y="1004"/>
                  <a:pt x="208" y="1005"/>
                </a:cubicBezTo>
                <a:cubicBezTo>
                  <a:pt x="195" y="1020"/>
                  <a:pt x="195" y="1020"/>
                  <a:pt x="195" y="1020"/>
                </a:cubicBezTo>
                <a:moveTo>
                  <a:pt x="987" y="1007"/>
                </a:moveTo>
                <a:cubicBezTo>
                  <a:pt x="973" y="993"/>
                  <a:pt x="973" y="993"/>
                  <a:pt x="973" y="993"/>
                </a:cubicBezTo>
                <a:cubicBezTo>
                  <a:pt x="975" y="991"/>
                  <a:pt x="977" y="989"/>
                  <a:pt x="979" y="987"/>
                </a:cubicBezTo>
                <a:cubicBezTo>
                  <a:pt x="993" y="1001"/>
                  <a:pt x="993" y="1001"/>
                  <a:pt x="993" y="1001"/>
                </a:cubicBezTo>
                <a:cubicBezTo>
                  <a:pt x="991" y="1003"/>
                  <a:pt x="989" y="1005"/>
                  <a:pt x="987" y="1007"/>
                </a:cubicBezTo>
                <a:moveTo>
                  <a:pt x="177" y="1004"/>
                </a:moveTo>
                <a:cubicBezTo>
                  <a:pt x="175" y="1002"/>
                  <a:pt x="173" y="1000"/>
                  <a:pt x="171" y="998"/>
                </a:cubicBezTo>
                <a:cubicBezTo>
                  <a:pt x="186" y="984"/>
                  <a:pt x="186" y="984"/>
                  <a:pt x="186" y="984"/>
                </a:cubicBezTo>
                <a:cubicBezTo>
                  <a:pt x="187" y="986"/>
                  <a:pt x="189" y="987"/>
                  <a:pt x="191" y="989"/>
                </a:cubicBezTo>
                <a:cubicBezTo>
                  <a:pt x="177" y="1004"/>
                  <a:pt x="177" y="1004"/>
                  <a:pt x="177" y="1004"/>
                </a:cubicBezTo>
                <a:moveTo>
                  <a:pt x="1005" y="990"/>
                </a:moveTo>
                <a:cubicBezTo>
                  <a:pt x="990" y="976"/>
                  <a:pt x="990" y="976"/>
                  <a:pt x="990" y="976"/>
                </a:cubicBezTo>
                <a:cubicBezTo>
                  <a:pt x="992" y="974"/>
                  <a:pt x="994" y="972"/>
                  <a:pt x="996" y="970"/>
                </a:cubicBezTo>
                <a:cubicBezTo>
                  <a:pt x="1010" y="984"/>
                  <a:pt x="1010" y="984"/>
                  <a:pt x="1010" y="984"/>
                </a:cubicBezTo>
                <a:cubicBezTo>
                  <a:pt x="1008" y="986"/>
                  <a:pt x="1006" y="988"/>
                  <a:pt x="1005" y="990"/>
                </a:cubicBezTo>
                <a:moveTo>
                  <a:pt x="160" y="986"/>
                </a:moveTo>
                <a:cubicBezTo>
                  <a:pt x="158" y="984"/>
                  <a:pt x="156" y="982"/>
                  <a:pt x="155" y="980"/>
                </a:cubicBezTo>
                <a:cubicBezTo>
                  <a:pt x="169" y="967"/>
                  <a:pt x="169" y="967"/>
                  <a:pt x="169" y="967"/>
                </a:cubicBezTo>
                <a:cubicBezTo>
                  <a:pt x="171" y="969"/>
                  <a:pt x="173" y="971"/>
                  <a:pt x="175" y="973"/>
                </a:cubicBezTo>
                <a:cubicBezTo>
                  <a:pt x="160" y="986"/>
                  <a:pt x="160" y="986"/>
                  <a:pt x="160" y="986"/>
                </a:cubicBezTo>
                <a:moveTo>
                  <a:pt x="1021" y="972"/>
                </a:moveTo>
                <a:cubicBezTo>
                  <a:pt x="1006" y="959"/>
                  <a:pt x="1006" y="959"/>
                  <a:pt x="1006" y="959"/>
                </a:cubicBezTo>
                <a:cubicBezTo>
                  <a:pt x="1008" y="957"/>
                  <a:pt x="1010" y="955"/>
                  <a:pt x="1011" y="953"/>
                </a:cubicBezTo>
                <a:cubicBezTo>
                  <a:pt x="1026" y="966"/>
                  <a:pt x="1026" y="966"/>
                  <a:pt x="1026" y="966"/>
                </a:cubicBezTo>
                <a:cubicBezTo>
                  <a:pt x="1025" y="968"/>
                  <a:pt x="1023" y="970"/>
                  <a:pt x="1021" y="972"/>
                </a:cubicBezTo>
                <a:moveTo>
                  <a:pt x="144" y="968"/>
                </a:moveTo>
                <a:cubicBezTo>
                  <a:pt x="142" y="966"/>
                  <a:pt x="140" y="964"/>
                  <a:pt x="138" y="962"/>
                </a:cubicBezTo>
                <a:cubicBezTo>
                  <a:pt x="154" y="949"/>
                  <a:pt x="154" y="949"/>
                  <a:pt x="154" y="949"/>
                </a:cubicBezTo>
                <a:cubicBezTo>
                  <a:pt x="155" y="951"/>
                  <a:pt x="157" y="953"/>
                  <a:pt x="159" y="955"/>
                </a:cubicBezTo>
                <a:cubicBezTo>
                  <a:pt x="144" y="968"/>
                  <a:pt x="144" y="968"/>
                  <a:pt x="144" y="968"/>
                </a:cubicBezTo>
                <a:moveTo>
                  <a:pt x="1037" y="953"/>
                </a:moveTo>
                <a:cubicBezTo>
                  <a:pt x="1021" y="941"/>
                  <a:pt x="1021" y="941"/>
                  <a:pt x="1021" y="941"/>
                </a:cubicBezTo>
                <a:cubicBezTo>
                  <a:pt x="1023" y="939"/>
                  <a:pt x="1025" y="937"/>
                  <a:pt x="1026" y="935"/>
                </a:cubicBezTo>
                <a:cubicBezTo>
                  <a:pt x="1042" y="947"/>
                  <a:pt x="1042" y="947"/>
                  <a:pt x="1042" y="947"/>
                </a:cubicBezTo>
                <a:cubicBezTo>
                  <a:pt x="1040" y="949"/>
                  <a:pt x="1039" y="951"/>
                  <a:pt x="1037" y="953"/>
                </a:cubicBezTo>
                <a:moveTo>
                  <a:pt x="128" y="950"/>
                </a:moveTo>
                <a:cubicBezTo>
                  <a:pt x="126" y="947"/>
                  <a:pt x="125" y="945"/>
                  <a:pt x="123" y="943"/>
                </a:cubicBezTo>
                <a:cubicBezTo>
                  <a:pt x="139" y="931"/>
                  <a:pt x="139" y="931"/>
                  <a:pt x="139" y="931"/>
                </a:cubicBezTo>
                <a:cubicBezTo>
                  <a:pt x="140" y="933"/>
                  <a:pt x="142" y="935"/>
                  <a:pt x="144" y="937"/>
                </a:cubicBezTo>
                <a:cubicBezTo>
                  <a:pt x="128" y="950"/>
                  <a:pt x="128" y="950"/>
                  <a:pt x="128" y="950"/>
                </a:cubicBezTo>
                <a:moveTo>
                  <a:pt x="1052" y="934"/>
                </a:moveTo>
                <a:cubicBezTo>
                  <a:pt x="1036" y="922"/>
                  <a:pt x="1036" y="922"/>
                  <a:pt x="1036" y="922"/>
                </a:cubicBezTo>
                <a:cubicBezTo>
                  <a:pt x="1038" y="920"/>
                  <a:pt x="1039" y="918"/>
                  <a:pt x="1041" y="916"/>
                </a:cubicBezTo>
                <a:cubicBezTo>
                  <a:pt x="1057" y="928"/>
                  <a:pt x="1057" y="928"/>
                  <a:pt x="1057" y="928"/>
                </a:cubicBezTo>
                <a:cubicBezTo>
                  <a:pt x="1055" y="930"/>
                  <a:pt x="1054" y="932"/>
                  <a:pt x="1052" y="934"/>
                </a:cubicBezTo>
                <a:moveTo>
                  <a:pt x="113" y="930"/>
                </a:moveTo>
                <a:cubicBezTo>
                  <a:pt x="112" y="928"/>
                  <a:pt x="110" y="926"/>
                  <a:pt x="108" y="924"/>
                </a:cubicBezTo>
                <a:cubicBezTo>
                  <a:pt x="125" y="912"/>
                  <a:pt x="125" y="912"/>
                  <a:pt x="125" y="912"/>
                </a:cubicBezTo>
                <a:cubicBezTo>
                  <a:pt x="126" y="914"/>
                  <a:pt x="128" y="916"/>
                  <a:pt x="129" y="918"/>
                </a:cubicBezTo>
                <a:cubicBezTo>
                  <a:pt x="113" y="930"/>
                  <a:pt x="113" y="930"/>
                  <a:pt x="113" y="930"/>
                </a:cubicBezTo>
                <a:moveTo>
                  <a:pt x="1066" y="914"/>
                </a:moveTo>
                <a:cubicBezTo>
                  <a:pt x="1050" y="903"/>
                  <a:pt x="1050" y="903"/>
                  <a:pt x="1050" y="903"/>
                </a:cubicBezTo>
                <a:cubicBezTo>
                  <a:pt x="1051" y="901"/>
                  <a:pt x="1053" y="899"/>
                  <a:pt x="1054" y="896"/>
                </a:cubicBezTo>
                <a:cubicBezTo>
                  <a:pt x="1071" y="907"/>
                  <a:pt x="1071" y="907"/>
                  <a:pt x="1071" y="907"/>
                </a:cubicBezTo>
                <a:cubicBezTo>
                  <a:pt x="1069" y="910"/>
                  <a:pt x="1068" y="912"/>
                  <a:pt x="1066" y="914"/>
                </a:cubicBezTo>
                <a:moveTo>
                  <a:pt x="99" y="910"/>
                </a:moveTo>
                <a:cubicBezTo>
                  <a:pt x="98" y="908"/>
                  <a:pt x="96" y="906"/>
                  <a:pt x="95" y="904"/>
                </a:cubicBezTo>
                <a:cubicBezTo>
                  <a:pt x="111" y="893"/>
                  <a:pt x="111" y="893"/>
                  <a:pt x="111" y="893"/>
                </a:cubicBezTo>
                <a:cubicBezTo>
                  <a:pt x="113" y="895"/>
                  <a:pt x="114" y="897"/>
                  <a:pt x="116" y="899"/>
                </a:cubicBezTo>
                <a:cubicBezTo>
                  <a:pt x="99" y="910"/>
                  <a:pt x="99" y="910"/>
                  <a:pt x="99" y="910"/>
                </a:cubicBezTo>
                <a:moveTo>
                  <a:pt x="1080" y="894"/>
                </a:moveTo>
                <a:cubicBezTo>
                  <a:pt x="1063" y="883"/>
                  <a:pt x="1063" y="883"/>
                  <a:pt x="1063" y="883"/>
                </a:cubicBezTo>
                <a:cubicBezTo>
                  <a:pt x="1064" y="881"/>
                  <a:pt x="1065" y="879"/>
                  <a:pt x="1067" y="876"/>
                </a:cubicBezTo>
                <a:cubicBezTo>
                  <a:pt x="1084" y="887"/>
                  <a:pt x="1084" y="887"/>
                  <a:pt x="1084" y="887"/>
                </a:cubicBezTo>
                <a:cubicBezTo>
                  <a:pt x="1082" y="889"/>
                  <a:pt x="1081" y="891"/>
                  <a:pt x="1080" y="894"/>
                </a:cubicBezTo>
                <a:moveTo>
                  <a:pt x="86" y="890"/>
                </a:moveTo>
                <a:cubicBezTo>
                  <a:pt x="85" y="887"/>
                  <a:pt x="83" y="885"/>
                  <a:pt x="82" y="883"/>
                </a:cubicBezTo>
                <a:cubicBezTo>
                  <a:pt x="99" y="873"/>
                  <a:pt x="99" y="873"/>
                  <a:pt x="99" y="873"/>
                </a:cubicBezTo>
                <a:cubicBezTo>
                  <a:pt x="100" y="875"/>
                  <a:pt x="102" y="877"/>
                  <a:pt x="103" y="879"/>
                </a:cubicBezTo>
                <a:cubicBezTo>
                  <a:pt x="86" y="890"/>
                  <a:pt x="86" y="890"/>
                  <a:pt x="86" y="890"/>
                </a:cubicBezTo>
                <a:moveTo>
                  <a:pt x="1092" y="873"/>
                </a:moveTo>
                <a:cubicBezTo>
                  <a:pt x="1075" y="863"/>
                  <a:pt x="1075" y="863"/>
                  <a:pt x="1075" y="863"/>
                </a:cubicBezTo>
                <a:cubicBezTo>
                  <a:pt x="1076" y="861"/>
                  <a:pt x="1077" y="858"/>
                  <a:pt x="1079" y="856"/>
                </a:cubicBezTo>
                <a:cubicBezTo>
                  <a:pt x="1096" y="866"/>
                  <a:pt x="1096" y="866"/>
                  <a:pt x="1096" y="866"/>
                </a:cubicBezTo>
                <a:cubicBezTo>
                  <a:pt x="1095" y="868"/>
                  <a:pt x="1093" y="870"/>
                  <a:pt x="1092" y="873"/>
                </a:cubicBezTo>
                <a:moveTo>
                  <a:pt x="74" y="869"/>
                </a:moveTo>
                <a:cubicBezTo>
                  <a:pt x="72" y="866"/>
                  <a:pt x="71" y="864"/>
                  <a:pt x="70" y="862"/>
                </a:cubicBezTo>
                <a:cubicBezTo>
                  <a:pt x="87" y="852"/>
                  <a:pt x="87" y="852"/>
                  <a:pt x="87" y="852"/>
                </a:cubicBezTo>
                <a:cubicBezTo>
                  <a:pt x="89" y="854"/>
                  <a:pt x="90" y="857"/>
                  <a:pt x="91" y="859"/>
                </a:cubicBezTo>
                <a:cubicBezTo>
                  <a:pt x="74" y="869"/>
                  <a:pt x="74" y="869"/>
                  <a:pt x="74" y="869"/>
                </a:cubicBezTo>
                <a:moveTo>
                  <a:pt x="1104" y="851"/>
                </a:moveTo>
                <a:cubicBezTo>
                  <a:pt x="1086" y="842"/>
                  <a:pt x="1086" y="842"/>
                  <a:pt x="1086" y="842"/>
                </a:cubicBezTo>
                <a:cubicBezTo>
                  <a:pt x="1087" y="840"/>
                  <a:pt x="1088" y="837"/>
                  <a:pt x="1090" y="835"/>
                </a:cubicBezTo>
                <a:cubicBezTo>
                  <a:pt x="1107" y="844"/>
                  <a:pt x="1107" y="844"/>
                  <a:pt x="1107" y="844"/>
                </a:cubicBezTo>
                <a:cubicBezTo>
                  <a:pt x="1106" y="846"/>
                  <a:pt x="1105" y="849"/>
                  <a:pt x="1104" y="851"/>
                </a:cubicBezTo>
                <a:moveTo>
                  <a:pt x="62" y="847"/>
                </a:moveTo>
                <a:cubicBezTo>
                  <a:pt x="61" y="845"/>
                  <a:pt x="60" y="842"/>
                  <a:pt x="59" y="840"/>
                </a:cubicBezTo>
                <a:cubicBezTo>
                  <a:pt x="77" y="831"/>
                  <a:pt x="77" y="831"/>
                  <a:pt x="77" y="831"/>
                </a:cubicBezTo>
                <a:cubicBezTo>
                  <a:pt x="78" y="834"/>
                  <a:pt x="79" y="836"/>
                  <a:pt x="80" y="838"/>
                </a:cubicBezTo>
                <a:cubicBezTo>
                  <a:pt x="62" y="847"/>
                  <a:pt x="62" y="847"/>
                  <a:pt x="62" y="847"/>
                </a:cubicBezTo>
                <a:moveTo>
                  <a:pt x="1115" y="829"/>
                </a:moveTo>
                <a:cubicBezTo>
                  <a:pt x="1096" y="821"/>
                  <a:pt x="1096" y="821"/>
                  <a:pt x="1096" y="821"/>
                </a:cubicBezTo>
                <a:cubicBezTo>
                  <a:pt x="1097" y="819"/>
                  <a:pt x="1099" y="816"/>
                  <a:pt x="1100" y="814"/>
                </a:cubicBezTo>
                <a:cubicBezTo>
                  <a:pt x="1118" y="822"/>
                  <a:pt x="1118" y="822"/>
                  <a:pt x="1118" y="822"/>
                </a:cubicBezTo>
                <a:cubicBezTo>
                  <a:pt x="1117" y="824"/>
                  <a:pt x="1116" y="827"/>
                  <a:pt x="1115" y="829"/>
                </a:cubicBezTo>
                <a:moveTo>
                  <a:pt x="52" y="825"/>
                </a:moveTo>
                <a:cubicBezTo>
                  <a:pt x="51" y="823"/>
                  <a:pt x="50" y="820"/>
                  <a:pt x="48" y="818"/>
                </a:cubicBezTo>
                <a:cubicBezTo>
                  <a:pt x="67" y="810"/>
                  <a:pt x="67" y="810"/>
                  <a:pt x="67" y="810"/>
                </a:cubicBezTo>
                <a:cubicBezTo>
                  <a:pt x="68" y="812"/>
                  <a:pt x="69" y="815"/>
                  <a:pt x="70" y="817"/>
                </a:cubicBezTo>
                <a:cubicBezTo>
                  <a:pt x="52" y="825"/>
                  <a:pt x="52" y="825"/>
                  <a:pt x="52" y="825"/>
                </a:cubicBezTo>
                <a:moveTo>
                  <a:pt x="1124" y="807"/>
                </a:moveTo>
                <a:cubicBezTo>
                  <a:pt x="1106" y="799"/>
                  <a:pt x="1106" y="799"/>
                  <a:pt x="1106" y="799"/>
                </a:cubicBezTo>
                <a:cubicBezTo>
                  <a:pt x="1107" y="797"/>
                  <a:pt x="1108" y="794"/>
                  <a:pt x="1109" y="792"/>
                </a:cubicBezTo>
                <a:cubicBezTo>
                  <a:pt x="1127" y="799"/>
                  <a:pt x="1127" y="799"/>
                  <a:pt x="1127" y="799"/>
                </a:cubicBezTo>
                <a:cubicBezTo>
                  <a:pt x="1126" y="802"/>
                  <a:pt x="1125" y="804"/>
                  <a:pt x="1124" y="807"/>
                </a:cubicBezTo>
                <a:moveTo>
                  <a:pt x="42" y="803"/>
                </a:moveTo>
                <a:cubicBezTo>
                  <a:pt x="41" y="800"/>
                  <a:pt x="40" y="798"/>
                  <a:pt x="39" y="795"/>
                </a:cubicBezTo>
                <a:cubicBezTo>
                  <a:pt x="58" y="788"/>
                  <a:pt x="58" y="788"/>
                  <a:pt x="58" y="788"/>
                </a:cubicBezTo>
                <a:cubicBezTo>
                  <a:pt x="59" y="791"/>
                  <a:pt x="60" y="793"/>
                  <a:pt x="61" y="795"/>
                </a:cubicBezTo>
                <a:cubicBezTo>
                  <a:pt x="42" y="803"/>
                  <a:pt x="42" y="803"/>
                  <a:pt x="42" y="803"/>
                </a:cubicBezTo>
                <a:moveTo>
                  <a:pt x="1133" y="784"/>
                </a:moveTo>
                <a:cubicBezTo>
                  <a:pt x="1114" y="777"/>
                  <a:pt x="1114" y="777"/>
                  <a:pt x="1114" y="777"/>
                </a:cubicBezTo>
                <a:cubicBezTo>
                  <a:pt x="1115" y="775"/>
                  <a:pt x="1116" y="772"/>
                  <a:pt x="1117" y="770"/>
                </a:cubicBezTo>
                <a:cubicBezTo>
                  <a:pt x="1136" y="776"/>
                  <a:pt x="1136" y="776"/>
                  <a:pt x="1136" y="776"/>
                </a:cubicBezTo>
                <a:cubicBezTo>
                  <a:pt x="1135" y="779"/>
                  <a:pt x="1134" y="781"/>
                  <a:pt x="1133" y="784"/>
                </a:cubicBezTo>
                <a:moveTo>
                  <a:pt x="33" y="780"/>
                </a:moveTo>
                <a:cubicBezTo>
                  <a:pt x="33" y="778"/>
                  <a:pt x="32" y="775"/>
                  <a:pt x="31" y="772"/>
                </a:cubicBezTo>
                <a:cubicBezTo>
                  <a:pt x="50" y="766"/>
                  <a:pt x="50" y="766"/>
                  <a:pt x="50" y="766"/>
                </a:cubicBezTo>
                <a:cubicBezTo>
                  <a:pt x="51" y="768"/>
                  <a:pt x="51" y="771"/>
                  <a:pt x="52" y="773"/>
                </a:cubicBezTo>
                <a:cubicBezTo>
                  <a:pt x="33" y="780"/>
                  <a:pt x="33" y="780"/>
                  <a:pt x="33" y="780"/>
                </a:cubicBezTo>
                <a:moveTo>
                  <a:pt x="1141" y="761"/>
                </a:moveTo>
                <a:cubicBezTo>
                  <a:pt x="1122" y="755"/>
                  <a:pt x="1122" y="755"/>
                  <a:pt x="1122" y="755"/>
                </a:cubicBezTo>
                <a:cubicBezTo>
                  <a:pt x="1123" y="752"/>
                  <a:pt x="1124" y="750"/>
                  <a:pt x="1124" y="747"/>
                </a:cubicBezTo>
                <a:cubicBezTo>
                  <a:pt x="1143" y="753"/>
                  <a:pt x="1143" y="753"/>
                  <a:pt x="1143" y="753"/>
                </a:cubicBezTo>
                <a:cubicBezTo>
                  <a:pt x="1143" y="756"/>
                  <a:pt x="1142" y="758"/>
                  <a:pt x="1141" y="761"/>
                </a:cubicBezTo>
                <a:moveTo>
                  <a:pt x="26" y="757"/>
                </a:moveTo>
                <a:cubicBezTo>
                  <a:pt x="25" y="754"/>
                  <a:pt x="24" y="752"/>
                  <a:pt x="23" y="749"/>
                </a:cubicBezTo>
                <a:cubicBezTo>
                  <a:pt x="43" y="744"/>
                  <a:pt x="43" y="744"/>
                  <a:pt x="43" y="744"/>
                </a:cubicBezTo>
                <a:cubicBezTo>
                  <a:pt x="43" y="746"/>
                  <a:pt x="44" y="749"/>
                  <a:pt x="45" y="751"/>
                </a:cubicBezTo>
                <a:cubicBezTo>
                  <a:pt x="26" y="757"/>
                  <a:pt x="26" y="757"/>
                  <a:pt x="26" y="757"/>
                </a:cubicBezTo>
                <a:moveTo>
                  <a:pt x="1148" y="737"/>
                </a:moveTo>
                <a:cubicBezTo>
                  <a:pt x="1129" y="732"/>
                  <a:pt x="1129" y="732"/>
                  <a:pt x="1129" y="732"/>
                </a:cubicBezTo>
                <a:cubicBezTo>
                  <a:pt x="1129" y="730"/>
                  <a:pt x="1130" y="727"/>
                  <a:pt x="1131" y="725"/>
                </a:cubicBezTo>
                <a:cubicBezTo>
                  <a:pt x="1150" y="729"/>
                  <a:pt x="1150" y="729"/>
                  <a:pt x="1150" y="729"/>
                </a:cubicBezTo>
                <a:cubicBezTo>
                  <a:pt x="1149" y="732"/>
                  <a:pt x="1149" y="735"/>
                  <a:pt x="1148" y="737"/>
                </a:cubicBezTo>
                <a:moveTo>
                  <a:pt x="19" y="733"/>
                </a:moveTo>
                <a:cubicBezTo>
                  <a:pt x="18" y="731"/>
                  <a:pt x="18" y="728"/>
                  <a:pt x="17" y="726"/>
                </a:cubicBezTo>
                <a:cubicBezTo>
                  <a:pt x="37" y="721"/>
                  <a:pt x="37" y="721"/>
                  <a:pt x="37" y="721"/>
                </a:cubicBezTo>
                <a:cubicBezTo>
                  <a:pt x="37" y="723"/>
                  <a:pt x="38" y="726"/>
                  <a:pt x="38" y="728"/>
                </a:cubicBezTo>
                <a:cubicBezTo>
                  <a:pt x="19" y="733"/>
                  <a:pt x="19" y="733"/>
                  <a:pt x="19" y="733"/>
                </a:cubicBezTo>
                <a:moveTo>
                  <a:pt x="1154" y="714"/>
                </a:moveTo>
                <a:cubicBezTo>
                  <a:pt x="1134" y="709"/>
                  <a:pt x="1134" y="709"/>
                  <a:pt x="1134" y="709"/>
                </a:cubicBezTo>
                <a:cubicBezTo>
                  <a:pt x="1135" y="707"/>
                  <a:pt x="1135" y="704"/>
                  <a:pt x="1136" y="702"/>
                </a:cubicBezTo>
                <a:cubicBezTo>
                  <a:pt x="1156" y="706"/>
                  <a:pt x="1156" y="706"/>
                  <a:pt x="1156" y="706"/>
                </a:cubicBezTo>
                <a:cubicBezTo>
                  <a:pt x="1155" y="708"/>
                  <a:pt x="1154" y="711"/>
                  <a:pt x="1154" y="714"/>
                </a:cubicBezTo>
                <a:moveTo>
                  <a:pt x="13" y="710"/>
                </a:moveTo>
                <a:cubicBezTo>
                  <a:pt x="13" y="707"/>
                  <a:pt x="12" y="704"/>
                  <a:pt x="12" y="702"/>
                </a:cubicBezTo>
                <a:cubicBezTo>
                  <a:pt x="31" y="698"/>
                  <a:pt x="31" y="698"/>
                  <a:pt x="31" y="698"/>
                </a:cubicBezTo>
                <a:cubicBezTo>
                  <a:pt x="32" y="700"/>
                  <a:pt x="32" y="703"/>
                  <a:pt x="33" y="705"/>
                </a:cubicBezTo>
                <a:cubicBezTo>
                  <a:pt x="13" y="710"/>
                  <a:pt x="13" y="710"/>
                  <a:pt x="13" y="710"/>
                </a:cubicBezTo>
                <a:moveTo>
                  <a:pt x="1159" y="690"/>
                </a:moveTo>
                <a:cubicBezTo>
                  <a:pt x="1139" y="686"/>
                  <a:pt x="1139" y="686"/>
                  <a:pt x="1139" y="686"/>
                </a:cubicBezTo>
                <a:cubicBezTo>
                  <a:pt x="1139" y="684"/>
                  <a:pt x="1140" y="681"/>
                  <a:pt x="1140" y="678"/>
                </a:cubicBezTo>
                <a:cubicBezTo>
                  <a:pt x="1160" y="682"/>
                  <a:pt x="1160" y="682"/>
                  <a:pt x="1160" y="682"/>
                </a:cubicBezTo>
                <a:cubicBezTo>
                  <a:pt x="1160" y="684"/>
                  <a:pt x="1159" y="687"/>
                  <a:pt x="1159" y="690"/>
                </a:cubicBezTo>
                <a:moveTo>
                  <a:pt x="9" y="686"/>
                </a:moveTo>
                <a:cubicBezTo>
                  <a:pt x="8" y="683"/>
                  <a:pt x="8" y="680"/>
                  <a:pt x="7" y="678"/>
                </a:cubicBezTo>
                <a:cubicBezTo>
                  <a:pt x="27" y="675"/>
                  <a:pt x="27" y="675"/>
                  <a:pt x="27" y="675"/>
                </a:cubicBezTo>
                <a:cubicBezTo>
                  <a:pt x="28" y="677"/>
                  <a:pt x="28" y="680"/>
                  <a:pt x="28" y="682"/>
                </a:cubicBezTo>
                <a:cubicBezTo>
                  <a:pt x="9" y="686"/>
                  <a:pt x="9" y="686"/>
                  <a:pt x="9" y="686"/>
                </a:cubicBezTo>
                <a:moveTo>
                  <a:pt x="1163" y="666"/>
                </a:moveTo>
                <a:cubicBezTo>
                  <a:pt x="1143" y="663"/>
                  <a:pt x="1143" y="663"/>
                  <a:pt x="1143" y="663"/>
                </a:cubicBezTo>
                <a:cubicBezTo>
                  <a:pt x="1143" y="660"/>
                  <a:pt x="1143" y="658"/>
                  <a:pt x="1144" y="655"/>
                </a:cubicBezTo>
                <a:cubicBezTo>
                  <a:pt x="1164" y="658"/>
                  <a:pt x="1164" y="658"/>
                  <a:pt x="1164" y="658"/>
                </a:cubicBezTo>
                <a:cubicBezTo>
                  <a:pt x="1163" y="660"/>
                  <a:pt x="1163" y="663"/>
                  <a:pt x="1163" y="666"/>
                </a:cubicBezTo>
                <a:moveTo>
                  <a:pt x="5" y="662"/>
                </a:moveTo>
                <a:cubicBezTo>
                  <a:pt x="5" y="659"/>
                  <a:pt x="4" y="656"/>
                  <a:pt x="4" y="654"/>
                </a:cubicBezTo>
                <a:cubicBezTo>
                  <a:pt x="24" y="651"/>
                  <a:pt x="24" y="651"/>
                  <a:pt x="24" y="651"/>
                </a:cubicBezTo>
                <a:cubicBezTo>
                  <a:pt x="24" y="654"/>
                  <a:pt x="24" y="656"/>
                  <a:pt x="25" y="659"/>
                </a:cubicBezTo>
                <a:cubicBezTo>
                  <a:pt x="5" y="662"/>
                  <a:pt x="5" y="662"/>
                  <a:pt x="5" y="662"/>
                </a:cubicBezTo>
                <a:moveTo>
                  <a:pt x="1165" y="641"/>
                </a:moveTo>
                <a:cubicBezTo>
                  <a:pt x="1145" y="639"/>
                  <a:pt x="1145" y="639"/>
                  <a:pt x="1145" y="639"/>
                </a:cubicBezTo>
                <a:cubicBezTo>
                  <a:pt x="1146" y="637"/>
                  <a:pt x="1146" y="634"/>
                  <a:pt x="1146" y="632"/>
                </a:cubicBezTo>
                <a:cubicBezTo>
                  <a:pt x="1166" y="633"/>
                  <a:pt x="1166" y="633"/>
                  <a:pt x="1166" y="633"/>
                </a:cubicBezTo>
                <a:cubicBezTo>
                  <a:pt x="1166" y="636"/>
                  <a:pt x="1166" y="639"/>
                  <a:pt x="1165" y="641"/>
                </a:cubicBezTo>
                <a:moveTo>
                  <a:pt x="2" y="637"/>
                </a:moveTo>
                <a:cubicBezTo>
                  <a:pt x="2" y="635"/>
                  <a:pt x="2" y="632"/>
                  <a:pt x="2" y="629"/>
                </a:cubicBezTo>
                <a:cubicBezTo>
                  <a:pt x="22" y="628"/>
                  <a:pt x="22" y="628"/>
                  <a:pt x="22" y="628"/>
                </a:cubicBezTo>
                <a:cubicBezTo>
                  <a:pt x="22" y="630"/>
                  <a:pt x="22" y="633"/>
                  <a:pt x="22" y="636"/>
                </a:cubicBezTo>
                <a:cubicBezTo>
                  <a:pt x="2" y="637"/>
                  <a:pt x="2" y="637"/>
                  <a:pt x="2" y="637"/>
                </a:cubicBezTo>
                <a:moveTo>
                  <a:pt x="1167" y="617"/>
                </a:moveTo>
                <a:cubicBezTo>
                  <a:pt x="1147" y="616"/>
                  <a:pt x="1147" y="616"/>
                  <a:pt x="1147" y="616"/>
                </a:cubicBezTo>
                <a:cubicBezTo>
                  <a:pt x="1147" y="613"/>
                  <a:pt x="1148" y="611"/>
                  <a:pt x="1148" y="608"/>
                </a:cubicBezTo>
                <a:cubicBezTo>
                  <a:pt x="1168" y="609"/>
                  <a:pt x="1168" y="609"/>
                  <a:pt x="1168" y="609"/>
                </a:cubicBezTo>
                <a:cubicBezTo>
                  <a:pt x="1168" y="612"/>
                  <a:pt x="1167" y="614"/>
                  <a:pt x="1167" y="617"/>
                </a:cubicBezTo>
                <a:moveTo>
                  <a:pt x="1" y="613"/>
                </a:moveTo>
                <a:cubicBezTo>
                  <a:pt x="0" y="610"/>
                  <a:pt x="0" y="608"/>
                  <a:pt x="0" y="605"/>
                </a:cubicBezTo>
                <a:cubicBezTo>
                  <a:pt x="20" y="604"/>
                  <a:pt x="20" y="604"/>
                  <a:pt x="20" y="604"/>
                </a:cubicBezTo>
                <a:cubicBezTo>
                  <a:pt x="20" y="607"/>
                  <a:pt x="20" y="609"/>
                  <a:pt x="21" y="612"/>
                </a:cubicBezTo>
                <a:cubicBezTo>
                  <a:pt x="1" y="613"/>
                  <a:pt x="1" y="613"/>
                  <a:pt x="1" y="613"/>
                </a:cubicBezTo>
                <a:moveTo>
                  <a:pt x="1168" y="593"/>
                </a:moveTo>
                <a:cubicBezTo>
                  <a:pt x="1148" y="592"/>
                  <a:pt x="1148" y="592"/>
                  <a:pt x="1148" y="592"/>
                </a:cubicBezTo>
                <a:cubicBezTo>
                  <a:pt x="1148" y="590"/>
                  <a:pt x="1148" y="587"/>
                  <a:pt x="1148" y="585"/>
                </a:cubicBezTo>
                <a:cubicBezTo>
                  <a:pt x="1168" y="585"/>
                  <a:pt x="1168" y="585"/>
                  <a:pt x="1168" y="585"/>
                </a:cubicBezTo>
                <a:cubicBezTo>
                  <a:pt x="1168" y="587"/>
                  <a:pt x="1168" y="590"/>
                  <a:pt x="1168" y="593"/>
                </a:cubicBezTo>
                <a:moveTo>
                  <a:pt x="0" y="589"/>
                </a:moveTo>
                <a:cubicBezTo>
                  <a:pt x="0" y="585"/>
                  <a:pt x="0" y="585"/>
                  <a:pt x="0" y="585"/>
                </a:cubicBezTo>
                <a:cubicBezTo>
                  <a:pt x="0" y="581"/>
                  <a:pt x="0" y="581"/>
                  <a:pt x="0" y="581"/>
                </a:cubicBezTo>
                <a:cubicBezTo>
                  <a:pt x="20" y="581"/>
                  <a:pt x="20" y="581"/>
                  <a:pt x="20" y="581"/>
                </a:cubicBezTo>
                <a:cubicBezTo>
                  <a:pt x="20" y="585"/>
                  <a:pt x="20" y="585"/>
                  <a:pt x="20" y="585"/>
                </a:cubicBezTo>
                <a:cubicBezTo>
                  <a:pt x="20" y="589"/>
                  <a:pt x="20" y="589"/>
                  <a:pt x="20" y="589"/>
                </a:cubicBezTo>
                <a:cubicBezTo>
                  <a:pt x="0" y="589"/>
                  <a:pt x="0" y="589"/>
                  <a:pt x="0" y="589"/>
                </a:cubicBezTo>
                <a:moveTo>
                  <a:pt x="20" y="565"/>
                </a:moveTo>
                <a:cubicBezTo>
                  <a:pt x="0" y="564"/>
                  <a:pt x="0" y="564"/>
                  <a:pt x="0" y="564"/>
                </a:cubicBezTo>
                <a:cubicBezTo>
                  <a:pt x="0" y="562"/>
                  <a:pt x="0" y="559"/>
                  <a:pt x="1" y="556"/>
                </a:cubicBezTo>
                <a:cubicBezTo>
                  <a:pt x="21" y="557"/>
                  <a:pt x="21" y="557"/>
                  <a:pt x="21" y="557"/>
                </a:cubicBezTo>
                <a:cubicBezTo>
                  <a:pt x="20" y="560"/>
                  <a:pt x="20" y="562"/>
                  <a:pt x="20" y="565"/>
                </a:cubicBezTo>
                <a:moveTo>
                  <a:pt x="1148" y="561"/>
                </a:moveTo>
                <a:cubicBezTo>
                  <a:pt x="1148" y="558"/>
                  <a:pt x="1147" y="556"/>
                  <a:pt x="1147" y="553"/>
                </a:cubicBezTo>
                <a:cubicBezTo>
                  <a:pt x="1167" y="552"/>
                  <a:pt x="1167" y="552"/>
                  <a:pt x="1167" y="552"/>
                </a:cubicBezTo>
                <a:cubicBezTo>
                  <a:pt x="1167" y="555"/>
                  <a:pt x="1168" y="557"/>
                  <a:pt x="1168" y="560"/>
                </a:cubicBezTo>
                <a:cubicBezTo>
                  <a:pt x="1148" y="561"/>
                  <a:pt x="1148" y="561"/>
                  <a:pt x="1148" y="561"/>
                </a:cubicBezTo>
                <a:moveTo>
                  <a:pt x="22" y="541"/>
                </a:moveTo>
                <a:cubicBezTo>
                  <a:pt x="2" y="540"/>
                  <a:pt x="2" y="540"/>
                  <a:pt x="2" y="540"/>
                </a:cubicBezTo>
                <a:cubicBezTo>
                  <a:pt x="2" y="537"/>
                  <a:pt x="2" y="534"/>
                  <a:pt x="2" y="532"/>
                </a:cubicBezTo>
                <a:cubicBezTo>
                  <a:pt x="22" y="534"/>
                  <a:pt x="22" y="534"/>
                  <a:pt x="22" y="534"/>
                </a:cubicBezTo>
                <a:cubicBezTo>
                  <a:pt x="22" y="536"/>
                  <a:pt x="22" y="539"/>
                  <a:pt x="22" y="541"/>
                </a:cubicBezTo>
                <a:moveTo>
                  <a:pt x="1146" y="537"/>
                </a:moveTo>
                <a:cubicBezTo>
                  <a:pt x="1146" y="535"/>
                  <a:pt x="1146" y="532"/>
                  <a:pt x="1145" y="529"/>
                </a:cubicBezTo>
                <a:cubicBezTo>
                  <a:pt x="1165" y="528"/>
                  <a:pt x="1165" y="528"/>
                  <a:pt x="1165" y="528"/>
                </a:cubicBezTo>
                <a:cubicBezTo>
                  <a:pt x="1166" y="530"/>
                  <a:pt x="1166" y="533"/>
                  <a:pt x="1166" y="536"/>
                </a:cubicBezTo>
                <a:cubicBezTo>
                  <a:pt x="1146" y="537"/>
                  <a:pt x="1146" y="537"/>
                  <a:pt x="1146" y="537"/>
                </a:cubicBezTo>
                <a:moveTo>
                  <a:pt x="24" y="518"/>
                </a:moveTo>
                <a:cubicBezTo>
                  <a:pt x="4" y="516"/>
                  <a:pt x="4" y="516"/>
                  <a:pt x="4" y="516"/>
                </a:cubicBezTo>
                <a:cubicBezTo>
                  <a:pt x="4" y="513"/>
                  <a:pt x="5" y="510"/>
                  <a:pt x="5" y="507"/>
                </a:cubicBezTo>
                <a:cubicBezTo>
                  <a:pt x="25" y="510"/>
                  <a:pt x="25" y="510"/>
                  <a:pt x="25" y="510"/>
                </a:cubicBezTo>
                <a:cubicBezTo>
                  <a:pt x="24" y="513"/>
                  <a:pt x="24" y="515"/>
                  <a:pt x="24" y="518"/>
                </a:cubicBezTo>
                <a:moveTo>
                  <a:pt x="1144" y="514"/>
                </a:moveTo>
                <a:cubicBezTo>
                  <a:pt x="1143" y="511"/>
                  <a:pt x="1143" y="509"/>
                  <a:pt x="1143" y="506"/>
                </a:cubicBezTo>
                <a:cubicBezTo>
                  <a:pt x="1163" y="503"/>
                  <a:pt x="1163" y="503"/>
                  <a:pt x="1163" y="503"/>
                </a:cubicBezTo>
                <a:cubicBezTo>
                  <a:pt x="1163" y="506"/>
                  <a:pt x="1163" y="509"/>
                  <a:pt x="1164" y="511"/>
                </a:cubicBezTo>
                <a:cubicBezTo>
                  <a:pt x="1144" y="514"/>
                  <a:pt x="1144" y="514"/>
                  <a:pt x="1144" y="514"/>
                </a:cubicBezTo>
                <a:moveTo>
                  <a:pt x="27" y="495"/>
                </a:moveTo>
                <a:cubicBezTo>
                  <a:pt x="7" y="491"/>
                  <a:pt x="7" y="491"/>
                  <a:pt x="7" y="491"/>
                </a:cubicBezTo>
                <a:cubicBezTo>
                  <a:pt x="8" y="489"/>
                  <a:pt x="8" y="486"/>
                  <a:pt x="9" y="483"/>
                </a:cubicBezTo>
                <a:cubicBezTo>
                  <a:pt x="28" y="487"/>
                  <a:pt x="28" y="487"/>
                  <a:pt x="28" y="487"/>
                </a:cubicBezTo>
                <a:cubicBezTo>
                  <a:pt x="28" y="489"/>
                  <a:pt x="27" y="492"/>
                  <a:pt x="27" y="495"/>
                </a:cubicBezTo>
                <a:moveTo>
                  <a:pt x="1140" y="491"/>
                </a:moveTo>
                <a:cubicBezTo>
                  <a:pt x="1140" y="488"/>
                  <a:pt x="1139" y="485"/>
                  <a:pt x="1139" y="483"/>
                </a:cubicBezTo>
                <a:cubicBezTo>
                  <a:pt x="1159" y="479"/>
                  <a:pt x="1159" y="479"/>
                  <a:pt x="1159" y="479"/>
                </a:cubicBezTo>
                <a:cubicBezTo>
                  <a:pt x="1159" y="482"/>
                  <a:pt x="1160" y="485"/>
                  <a:pt x="1160" y="487"/>
                </a:cubicBezTo>
                <a:cubicBezTo>
                  <a:pt x="1140" y="491"/>
                  <a:pt x="1140" y="491"/>
                  <a:pt x="1140" y="491"/>
                </a:cubicBezTo>
                <a:moveTo>
                  <a:pt x="31" y="471"/>
                </a:moveTo>
                <a:cubicBezTo>
                  <a:pt x="12" y="467"/>
                  <a:pt x="12" y="467"/>
                  <a:pt x="12" y="467"/>
                </a:cubicBezTo>
                <a:cubicBezTo>
                  <a:pt x="12" y="465"/>
                  <a:pt x="13" y="462"/>
                  <a:pt x="13" y="459"/>
                </a:cubicBezTo>
                <a:cubicBezTo>
                  <a:pt x="33" y="464"/>
                  <a:pt x="33" y="464"/>
                  <a:pt x="33" y="464"/>
                </a:cubicBezTo>
                <a:cubicBezTo>
                  <a:pt x="32" y="466"/>
                  <a:pt x="32" y="469"/>
                  <a:pt x="31" y="471"/>
                </a:cubicBezTo>
                <a:moveTo>
                  <a:pt x="1136" y="467"/>
                </a:moveTo>
                <a:cubicBezTo>
                  <a:pt x="1135" y="465"/>
                  <a:pt x="1135" y="462"/>
                  <a:pt x="1134" y="460"/>
                </a:cubicBezTo>
                <a:cubicBezTo>
                  <a:pt x="1154" y="455"/>
                  <a:pt x="1154" y="455"/>
                  <a:pt x="1154" y="455"/>
                </a:cubicBezTo>
                <a:cubicBezTo>
                  <a:pt x="1154" y="458"/>
                  <a:pt x="1155" y="461"/>
                  <a:pt x="1156" y="463"/>
                </a:cubicBezTo>
                <a:cubicBezTo>
                  <a:pt x="1136" y="467"/>
                  <a:pt x="1136" y="467"/>
                  <a:pt x="1136" y="467"/>
                </a:cubicBezTo>
                <a:moveTo>
                  <a:pt x="36" y="448"/>
                </a:moveTo>
                <a:cubicBezTo>
                  <a:pt x="17" y="444"/>
                  <a:pt x="17" y="444"/>
                  <a:pt x="17" y="444"/>
                </a:cubicBezTo>
                <a:cubicBezTo>
                  <a:pt x="18" y="441"/>
                  <a:pt x="18" y="438"/>
                  <a:pt x="19" y="436"/>
                </a:cubicBezTo>
                <a:cubicBezTo>
                  <a:pt x="38" y="441"/>
                  <a:pt x="38" y="441"/>
                  <a:pt x="38" y="441"/>
                </a:cubicBezTo>
                <a:cubicBezTo>
                  <a:pt x="38" y="443"/>
                  <a:pt x="37" y="446"/>
                  <a:pt x="36" y="448"/>
                </a:cubicBezTo>
                <a:moveTo>
                  <a:pt x="1131" y="444"/>
                </a:moveTo>
                <a:cubicBezTo>
                  <a:pt x="1130" y="442"/>
                  <a:pt x="1129" y="439"/>
                  <a:pt x="1129" y="437"/>
                </a:cubicBezTo>
                <a:cubicBezTo>
                  <a:pt x="1148" y="432"/>
                  <a:pt x="1148" y="432"/>
                  <a:pt x="1148" y="432"/>
                </a:cubicBezTo>
                <a:cubicBezTo>
                  <a:pt x="1149" y="434"/>
                  <a:pt x="1149" y="437"/>
                  <a:pt x="1150" y="439"/>
                </a:cubicBezTo>
                <a:cubicBezTo>
                  <a:pt x="1131" y="444"/>
                  <a:pt x="1131" y="444"/>
                  <a:pt x="1131" y="444"/>
                </a:cubicBezTo>
                <a:moveTo>
                  <a:pt x="43" y="426"/>
                </a:moveTo>
                <a:cubicBezTo>
                  <a:pt x="23" y="420"/>
                  <a:pt x="23" y="420"/>
                  <a:pt x="23" y="420"/>
                </a:cubicBezTo>
                <a:cubicBezTo>
                  <a:pt x="24" y="417"/>
                  <a:pt x="25" y="415"/>
                  <a:pt x="26" y="412"/>
                </a:cubicBezTo>
                <a:cubicBezTo>
                  <a:pt x="45" y="418"/>
                  <a:pt x="45" y="418"/>
                  <a:pt x="45" y="418"/>
                </a:cubicBezTo>
                <a:cubicBezTo>
                  <a:pt x="44" y="421"/>
                  <a:pt x="43" y="423"/>
                  <a:pt x="43" y="426"/>
                </a:cubicBezTo>
                <a:moveTo>
                  <a:pt x="1124" y="422"/>
                </a:moveTo>
                <a:cubicBezTo>
                  <a:pt x="1124" y="419"/>
                  <a:pt x="1123" y="417"/>
                  <a:pt x="1122" y="414"/>
                </a:cubicBezTo>
                <a:cubicBezTo>
                  <a:pt x="1141" y="408"/>
                  <a:pt x="1141" y="408"/>
                  <a:pt x="1141" y="408"/>
                </a:cubicBezTo>
                <a:cubicBezTo>
                  <a:pt x="1142" y="411"/>
                  <a:pt x="1143" y="413"/>
                  <a:pt x="1143" y="416"/>
                </a:cubicBezTo>
                <a:cubicBezTo>
                  <a:pt x="1124" y="422"/>
                  <a:pt x="1124" y="422"/>
                  <a:pt x="1124" y="422"/>
                </a:cubicBezTo>
                <a:moveTo>
                  <a:pt x="50" y="403"/>
                </a:moveTo>
                <a:cubicBezTo>
                  <a:pt x="31" y="397"/>
                  <a:pt x="31" y="397"/>
                  <a:pt x="31" y="397"/>
                </a:cubicBezTo>
                <a:cubicBezTo>
                  <a:pt x="32" y="394"/>
                  <a:pt x="33" y="391"/>
                  <a:pt x="33" y="389"/>
                </a:cubicBezTo>
                <a:cubicBezTo>
                  <a:pt x="52" y="396"/>
                  <a:pt x="52" y="396"/>
                  <a:pt x="52" y="396"/>
                </a:cubicBezTo>
                <a:cubicBezTo>
                  <a:pt x="51" y="398"/>
                  <a:pt x="51" y="401"/>
                  <a:pt x="50" y="403"/>
                </a:cubicBezTo>
                <a:moveTo>
                  <a:pt x="1117" y="399"/>
                </a:moveTo>
                <a:cubicBezTo>
                  <a:pt x="1116" y="397"/>
                  <a:pt x="1115" y="394"/>
                  <a:pt x="1114" y="392"/>
                </a:cubicBezTo>
                <a:cubicBezTo>
                  <a:pt x="1133" y="385"/>
                  <a:pt x="1133" y="385"/>
                  <a:pt x="1133" y="385"/>
                </a:cubicBezTo>
                <a:cubicBezTo>
                  <a:pt x="1134" y="388"/>
                  <a:pt x="1135" y="390"/>
                  <a:pt x="1136" y="393"/>
                </a:cubicBezTo>
                <a:cubicBezTo>
                  <a:pt x="1117" y="399"/>
                  <a:pt x="1117" y="399"/>
                  <a:pt x="1117" y="399"/>
                </a:cubicBezTo>
                <a:moveTo>
                  <a:pt x="58" y="381"/>
                </a:moveTo>
                <a:cubicBezTo>
                  <a:pt x="39" y="374"/>
                  <a:pt x="39" y="374"/>
                  <a:pt x="39" y="374"/>
                </a:cubicBezTo>
                <a:cubicBezTo>
                  <a:pt x="40" y="371"/>
                  <a:pt x="41" y="369"/>
                  <a:pt x="42" y="366"/>
                </a:cubicBezTo>
                <a:cubicBezTo>
                  <a:pt x="61" y="374"/>
                  <a:pt x="61" y="374"/>
                  <a:pt x="61" y="374"/>
                </a:cubicBezTo>
                <a:cubicBezTo>
                  <a:pt x="60" y="376"/>
                  <a:pt x="59" y="378"/>
                  <a:pt x="58" y="381"/>
                </a:cubicBezTo>
                <a:moveTo>
                  <a:pt x="1109" y="377"/>
                </a:moveTo>
                <a:cubicBezTo>
                  <a:pt x="1108" y="375"/>
                  <a:pt x="1107" y="372"/>
                  <a:pt x="1106" y="370"/>
                </a:cubicBezTo>
                <a:cubicBezTo>
                  <a:pt x="1124" y="362"/>
                  <a:pt x="1124" y="362"/>
                  <a:pt x="1124" y="362"/>
                </a:cubicBezTo>
                <a:cubicBezTo>
                  <a:pt x="1125" y="365"/>
                  <a:pt x="1126" y="367"/>
                  <a:pt x="1127" y="370"/>
                </a:cubicBezTo>
                <a:cubicBezTo>
                  <a:pt x="1109" y="377"/>
                  <a:pt x="1109" y="377"/>
                  <a:pt x="1109" y="377"/>
                </a:cubicBezTo>
                <a:moveTo>
                  <a:pt x="67" y="359"/>
                </a:moveTo>
                <a:cubicBezTo>
                  <a:pt x="49" y="351"/>
                  <a:pt x="49" y="351"/>
                  <a:pt x="49" y="351"/>
                </a:cubicBezTo>
                <a:cubicBezTo>
                  <a:pt x="50" y="348"/>
                  <a:pt x="51" y="346"/>
                  <a:pt x="52" y="344"/>
                </a:cubicBezTo>
                <a:cubicBezTo>
                  <a:pt x="70" y="352"/>
                  <a:pt x="70" y="352"/>
                  <a:pt x="70" y="352"/>
                </a:cubicBezTo>
                <a:cubicBezTo>
                  <a:pt x="69" y="354"/>
                  <a:pt x="68" y="357"/>
                  <a:pt x="67" y="359"/>
                </a:cubicBezTo>
                <a:moveTo>
                  <a:pt x="1100" y="355"/>
                </a:moveTo>
                <a:cubicBezTo>
                  <a:pt x="1099" y="353"/>
                  <a:pt x="1098" y="351"/>
                  <a:pt x="1096" y="348"/>
                </a:cubicBezTo>
                <a:cubicBezTo>
                  <a:pt x="1115" y="340"/>
                  <a:pt x="1115" y="340"/>
                  <a:pt x="1115" y="340"/>
                </a:cubicBezTo>
                <a:cubicBezTo>
                  <a:pt x="1116" y="342"/>
                  <a:pt x="1117" y="345"/>
                  <a:pt x="1118" y="347"/>
                </a:cubicBezTo>
                <a:cubicBezTo>
                  <a:pt x="1100" y="355"/>
                  <a:pt x="1100" y="355"/>
                  <a:pt x="1100" y="355"/>
                </a:cubicBezTo>
                <a:moveTo>
                  <a:pt x="77" y="338"/>
                </a:moveTo>
                <a:cubicBezTo>
                  <a:pt x="59" y="329"/>
                  <a:pt x="59" y="329"/>
                  <a:pt x="59" y="329"/>
                </a:cubicBezTo>
                <a:cubicBezTo>
                  <a:pt x="60" y="326"/>
                  <a:pt x="61" y="324"/>
                  <a:pt x="62" y="321"/>
                </a:cubicBezTo>
                <a:cubicBezTo>
                  <a:pt x="80" y="330"/>
                  <a:pt x="80" y="330"/>
                  <a:pt x="80" y="330"/>
                </a:cubicBezTo>
                <a:cubicBezTo>
                  <a:pt x="79" y="333"/>
                  <a:pt x="78" y="335"/>
                  <a:pt x="77" y="338"/>
                </a:cubicBezTo>
                <a:moveTo>
                  <a:pt x="1090" y="334"/>
                </a:moveTo>
                <a:cubicBezTo>
                  <a:pt x="1089" y="332"/>
                  <a:pt x="1087" y="330"/>
                  <a:pt x="1086" y="327"/>
                </a:cubicBezTo>
                <a:cubicBezTo>
                  <a:pt x="1104" y="318"/>
                  <a:pt x="1104" y="318"/>
                  <a:pt x="1104" y="318"/>
                </a:cubicBezTo>
                <a:cubicBezTo>
                  <a:pt x="1105" y="320"/>
                  <a:pt x="1106" y="323"/>
                  <a:pt x="1108" y="325"/>
                </a:cubicBezTo>
                <a:cubicBezTo>
                  <a:pt x="1090" y="334"/>
                  <a:pt x="1090" y="334"/>
                  <a:pt x="1090" y="334"/>
                </a:cubicBezTo>
                <a:moveTo>
                  <a:pt x="88" y="317"/>
                </a:moveTo>
                <a:cubicBezTo>
                  <a:pt x="70" y="307"/>
                  <a:pt x="70" y="307"/>
                  <a:pt x="70" y="307"/>
                </a:cubicBezTo>
                <a:cubicBezTo>
                  <a:pt x="71" y="305"/>
                  <a:pt x="73" y="302"/>
                  <a:pt x="74" y="300"/>
                </a:cubicBezTo>
                <a:cubicBezTo>
                  <a:pt x="91" y="310"/>
                  <a:pt x="91" y="310"/>
                  <a:pt x="91" y="310"/>
                </a:cubicBezTo>
                <a:cubicBezTo>
                  <a:pt x="90" y="312"/>
                  <a:pt x="89" y="314"/>
                  <a:pt x="88" y="317"/>
                </a:cubicBezTo>
                <a:moveTo>
                  <a:pt x="1079" y="313"/>
                </a:moveTo>
                <a:cubicBezTo>
                  <a:pt x="1078" y="311"/>
                  <a:pt x="1076" y="309"/>
                  <a:pt x="1075" y="307"/>
                </a:cubicBezTo>
                <a:cubicBezTo>
                  <a:pt x="1092" y="297"/>
                  <a:pt x="1092" y="297"/>
                  <a:pt x="1092" y="297"/>
                </a:cubicBezTo>
                <a:cubicBezTo>
                  <a:pt x="1094" y="299"/>
                  <a:pt x="1095" y="301"/>
                  <a:pt x="1096" y="304"/>
                </a:cubicBezTo>
                <a:cubicBezTo>
                  <a:pt x="1079" y="313"/>
                  <a:pt x="1079" y="313"/>
                  <a:pt x="1079" y="313"/>
                </a:cubicBezTo>
                <a:moveTo>
                  <a:pt x="99" y="296"/>
                </a:moveTo>
                <a:cubicBezTo>
                  <a:pt x="82" y="286"/>
                  <a:pt x="82" y="286"/>
                  <a:pt x="82" y="286"/>
                </a:cubicBezTo>
                <a:cubicBezTo>
                  <a:pt x="83" y="283"/>
                  <a:pt x="85" y="281"/>
                  <a:pt x="86" y="279"/>
                </a:cubicBezTo>
                <a:cubicBezTo>
                  <a:pt x="103" y="289"/>
                  <a:pt x="103" y="289"/>
                  <a:pt x="103" y="289"/>
                </a:cubicBezTo>
                <a:cubicBezTo>
                  <a:pt x="102" y="291"/>
                  <a:pt x="101" y="294"/>
                  <a:pt x="99" y="296"/>
                </a:cubicBezTo>
                <a:moveTo>
                  <a:pt x="1067" y="293"/>
                </a:moveTo>
                <a:cubicBezTo>
                  <a:pt x="1066" y="291"/>
                  <a:pt x="1064" y="289"/>
                  <a:pt x="1063" y="286"/>
                </a:cubicBezTo>
                <a:cubicBezTo>
                  <a:pt x="1080" y="276"/>
                  <a:pt x="1080" y="276"/>
                  <a:pt x="1080" y="276"/>
                </a:cubicBezTo>
                <a:cubicBezTo>
                  <a:pt x="1081" y="278"/>
                  <a:pt x="1083" y="280"/>
                  <a:pt x="1084" y="283"/>
                </a:cubicBezTo>
                <a:cubicBezTo>
                  <a:pt x="1067" y="293"/>
                  <a:pt x="1067" y="293"/>
                  <a:pt x="1067" y="293"/>
                </a:cubicBezTo>
                <a:moveTo>
                  <a:pt x="112" y="276"/>
                </a:moveTo>
                <a:cubicBezTo>
                  <a:pt x="95" y="265"/>
                  <a:pt x="95" y="265"/>
                  <a:pt x="95" y="265"/>
                </a:cubicBezTo>
                <a:cubicBezTo>
                  <a:pt x="96" y="263"/>
                  <a:pt x="98" y="260"/>
                  <a:pt x="100" y="258"/>
                </a:cubicBezTo>
                <a:cubicBezTo>
                  <a:pt x="116" y="269"/>
                  <a:pt x="116" y="269"/>
                  <a:pt x="116" y="269"/>
                </a:cubicBezTo>
                <a:cubicBezTo>
                  <a:pt x="115" y="272"/>
                  <a:pt x="113" y="274"/>
                  <a:pt x="112" y="276"/>
                </a:cubicBezTo>
                <a:moveTo>
                  <a:pt x="1054" y="273"/>
                </a:moveTo>
                <a:cubicBezTo>
                  <a:pt x="1053" y="271"/>
                  <a:pt x="1052" y="269"/>
                  <a:pt x="1050" y="267"/>
                </a:cubicBezTo>
                <a:cubicBezTo>
                  <a:pt x="1067" y="255"/>
                  <a:pt x="1067" y="255"/>
                  <a:pt x="1067" y="255"/>
                </a:cubicBezTo>
                <a:cubicBezTo>
                  <a:pt x="1068" y="258"/>
                  <a:pt x="1070" y="260"/>
                  <a:pt x="1071" y="262"/>
                </a:cubicBezTo>
                <a:cubicBezTo>
                  <a:pt x="1054" y="273"/>
                  <a:pt x="1054" y="273"/>
                  <a:pt x="1054" y="273"/>
                </a:cubicBezTo>
                <a:moveTo>
                  <a:pt x="125" y="257"/>
                </a:moveTo>
                <a:cubicBezTo>
                  <a:pt x="109" y="245"/>
                  <a:pt x="109" y="245"/>
                  <a:pt x="109" y="245"/>
                </a:cubicBezTo>
                <a:cubicBezTo>
                  <a:pt x="110" y="243"/>
                  <a:pt x="112" y="240"/>
                  <a:pt x="114" y="238"/>
                </a:cubicBezTo>
                <a:cubicBezTo>
                  <a:pt x="130" y="250"/>
                  <a:pt x="130" y="250"/>
                  <a:pt x="130" y="250"/>
                </a:cubicBezTo>
                <a:cubicBezTo>
                  <a:pt x="128" y="252"/>
                  <a:pt x="127" y="254"/>
                  <a:pt x="125" y="257"/>
                </a:cubicBezTo>
                <a:moveTo>
                  <a:pt x="1041" y="254"/>
                </a:moveTo>
                <a:cubicBezTo>
                  <a:pt x="1039" y="252"/>
                  <a:pt x="1038" y="250"/>
                  <a:pt x="1036" y="247"/>
                </a:cubicBezTo>
                <a:cubicBezTo>
                  <a:pt x="1052" y="235"/>
                  <a:pt x="1052" y="235"/>
                  <a:pt x="1052" y="235"/>
                </a:cubicBezTo>
                <a:cubicBezTo>
                  <a:pt x="1054" y="238"/>
                  <a:pt x="1056" y="240"/>
                  <a:pt x="1057" y="242"/>
                </a:cubicBezTo>
                <a:cubicBezTo>
                  <a:pt x="1041" y="254"/>
                  <a:pt x="1041" y="254"/>
                  <a:pt x="1041" y="254"/>
                </a:cubicBezTo>
                <a:moveTo>
                  <a:pt x="139" y="238"/>
                </a:moveTo>
                <a:cubicBezTo>
                  <a:pt x="123" y="225"/>
                  <a:pt x="123" y="225"/>
                  <a:pt x="123" y="225"/>
                </a:cubicBezTo>
                <a:cubicBezTo>
                  <a:pt x="125" y="223"/>
                  <a:pt x="127" y="221"/>
                  <a:pt x="128" y="219"/>
                </a:cubicBezTo>
                <a:cubicBezTo>
                  <a:pt x="144" y="231"/>
                  <a:pt x="144" y="231"/>
                  <a:pt x="144" y="231"/>
                </a:cubicBezTo>
                <a:cubicBezTo>
                  <a:pt x="142" y="233"/>
                  <a:pt x="141" y="236"/>
                  <a:pt x="139" y="238"/>
                </a:cubicBezTo>
                <a:moveTo>
                  <a:pt x="1027" y="235"/>
                </a:moveTo>
                <a:cubicBezTo>
                  <a:pt x="1025" y="233"/>
                  <a:pt x="1024" y="231"/>
                  <a:pt x="1022" y="229"/>
                </a:cubicBezTo>
                <a:cubicBezTo>
                  <a:pt x="1037" y="216"/>
                  <a:pt x="1037" y="216"/>
                  <a:pt x="1037" y="216"/>
                </a:cubicBezTo>
                <a:cubicBezTo>
                  <a:pt x="1039" y="218"/>
                  <a:pt x="1041" y="220"/>
                  <a:pt x="1043" y="223"/>
                </a:cubicBezTo>
                <a:cubicBezTo>
                  <a:pt x="1027" y="235"/>
                  <a:pt x="1027" y="235"/>
                  <a:pt x="1027" y="235"/>
                </a:cubicBezTo>
                <a:moveTo>
                  <a:pt x="154" y="219"/>
                </a:moveTo>
                <a:cubicBezTo>
                  <a:pt x="139" y="206"/>
                  <a:pt x="139" y="206"/>
                  <a:pt x="139" y="206"/>
                </a:cubicBezTo>
                <a:cubicBezTo>
                  <a:pt x="141" y="204"/>
                  <a:pt x="142" y="202"/>
                  <a:pt x="144" y="200"/>
                </a:cubicBezTo>
                <a:cubicBezTo>
                  <a:pt x="159" y="213"/>
                  <a:pt x="159" y="213"/>
                  <a:pt x="159" y="213"/>
                </a:cubicBezTo>
                <a:cubicBezTo>
                  <a:pt x="158" y="215"/>
                  <a:pt x="156" y="217"/>
                  <a:pt x="154" y="219"/>
                </a:cubicBezTo>
                <a:moveTo>
                  <a:pt x="1012" y="217"/>
                </a:moveTo>
                <a:cubicBezTo>
                  <a:pt x="1010" y="215"/>
                  <a:pt x="1008" y="213"/>
                  <a:pt x="1007" y="211"/>
                </a:cubicBezTo>
                <a:cubicBezTo>
                  <a:pt x="1022" y="198"/>
                  <a:pt x="1022" y="198"/>
                  <a:pt x="1022" y="198"/>
                </a:cubicBezTo>
                <a:cubicBezTo>
                  <a:pt x="1023" y="200"/>
                  <a:pt x="1025" y="202"/>
                  <a:pt x="1027" y="204"/>
                </a:cubicBezTo>
                <a:cubicBezTo>
                  <a:pt x="1012" y="217"/>
                  <a:pt x="1012" y="217"/>
                  <a:pt x="1012" y="217"/>
                </a:cubicBezTo>
                <a:moveTo>
                  <a:pt x="170" y="202"/>
                </a:moveTo>
                <a:cubicBezTo>
                  <a:pt x="155" y="188"/>
                  <a:pt x="155" y="188"/>
                  <a:pt x="155" y="188"/>
                </a:cubicBezTo>
                <a:cubicBezTo>
                  <a:pt x="157" y="186"/>
                  <a:pt x="159" y="184"/>
                  <a:pt x="161" y="182"/>
                </a:cubicBezTo>
                <a:cubicBezTo>
                  <a:pt x="175" y="196"/>
                  <a:pt x="175" y="196"/>
                  <a:pt x="175" y="196"/>
                </a:cubicBezTo>
                <a:cubicBezTo>
                  <a:pt x="173" y="198"/>
                  <a:pt x="172" y="200"/>
                  <a:pt x="170" y="202"/>
                </a:cubicBezTo>
                <a:moveTo>
                  <a:pt x="996" y="199"/>
                </a:moveTo>
                <a:cubicBezTo>
                  <a:pt x="994" y="197"/>
                  <a:pt x="992" y="195"/>
                  <a:pt x="991" y="194"/>
                </a:cubicBezTo>
                <a:cubicBezTo>
                  <a:pt x="1005" y="180"/>
                  <a:pt x="1005" y="180"/>
                  <a:pt x="1005" y="180"/>
                </a:cubicBezTo>
                <a:cubicBezTo>
                  <a:pt x="1007" y="182"/>
                  <a:pt x="1009" y="184"/>
                  <a:pt x="1011" y="186"/>
                </a:cubicBezTo>
                <a:cubicBezTo>
                  <a:pt x="996" y="199"/>
                  <a:pt x="996" y="199"/>
                  <a:pt x="996" y="199"/>
                </a:cubicBezTo>
                <a:moveTo>
                  <a:pt x="186" y="185"/>
                </a:moveTo>
                <a:cubicBezTo>
                  <a:pt x="172" y="171"/>
                  <a:pt x="172" y="171"/>
                  <a:pt x="172" y="171"/>
                </a:cubicBezTo>
                <a:cubicBezTo>
                  <a:pt x="174" y="169"/>
                  <a:pt x="176" y="167"/>
                  <a:pt x="178" y="165"/>
                </a:cubicBezTo>
                <a:cubicBezTo>
                  <a:pt x="192" y="179"/>
                  <a:pt x="192" y="179"/>
                  <a:pt x="192" y="179"/>
                </a:cubicBezTo>
                <a:cubicBezTo>
                  <a:pt x="190" y="181"/>
                  <a:pt x="188" y="183"/>
                  <a:pt x="186" y="185"/>
                </a:cubicBezTo>
                <a:moveTo>
                  <a:pt x="980" y="182"/>
                </a:moveTo>
                <a:cubicBezTo>
                  <a:pt x="978" y="181"/>
                  <a:pt x="976" y="179"/>
                  <a:pt x="974" y="177"/>
                </a:cubicBezTo>
                <a:cubicBezTo>
                  <a:pt x="988" y="162"/>
                  <a:pt x="988" y="162"/>
                  <a:pt x="988" y="162"/>
                </a:cubicBezTo>
                <a:cubicBezTo>
                  <a:pt x="990" y="164"/>
                  <a:pt x="992" y="166"/>
                  <a:pt x="994" y="168"/>
                </a:cubicBezTo>
                <a:cubicBezTo>
                  <a:pt x="980" y="182"/>
                  <a:pt x="980" y="182"/>
                  <a:pt x="980" y="182"/>
                </a:cubicBezTo>
                <a:moveTo>
                  <a:pt x="203" y="168"/>
                </a:moveTo>
                <a:cubicBezTo>
                  <a:pt x="190" y="154"/>
                  <a:pt x="190" y="154"/>
                  <a:pt x="190" y="154"/>
                </a:cubicBezTo>
                <a:cubicBezTo>
                  <a:pt x="192" y="152"/>
                  <a:pt x="194" y="150"/>
                  <a:pt x="196" y="148"/>
                </a:cubicBezTo>
                <a:cubicBezTo>
                  <a:pt x="209" y="163"/>
                  <a:pt x="209" y="163"/>
                  <a:pt x="209" y="163"/>
                </a:cubicBezTo>
                <a:cubicBezTo>
                  <a:pt x="207" y="165"/>
                  <a:pt x="205" y="167"/>
                  <a:pt x="203" y="168"/>
                </a:cubicBezTo>
                <a:moveTo>
                  <a:pt x="962" y="166"/>
                </a:moveTo>
                <a:cubicBezTo>
                  <a:pt x="961" y="164"/>
                  <a:pt x="959" y="163"/>
                  <a:pt x="957" y="161"/>
                </a:cubicBezTo>
                <a:cubicBezTo>
                  <a:pt x="970" y="146"/>
                  <a:pt x="970" y="146"/>
                  <a:pt x="970" y="146"/>
                </a:cubicBezTo>
                <a:cubicBezTo>
                  <a:pt x="972" y="148"/>
                  <a:pt x="974" y="150"/>
                  <a:pt x="976" y="151"/>
                </a:cubicBezTo>
                <a:cubicBezTo>
                  <a:pt x="962" y="166"/>
                  <a:pt x="962" y="166"/>
                  <a:pt x="962" y="166"/>
                </a:cubicBezTo>
                <a:moveTo>
                  <a:pt x="221" y="153"/>
                </a:moveTo>
                <a:cubicBezTo>
                  <a:pt x="208" y="138"/>
                  <a:pt x="208" y="138"/>
                  <a:pt x="208" y="138"/>
                </a:cubicBezTo>
                <a:cubicBezTo>
                  <a:pt x="210" y="136"/>
                  <a:pt x="212" y="134"/>
                  <a:pt x="214" y="132"/>
                </a:cubicBezTo>
                <a:cubicBezTo>
                  <a:pt x="227" y="148"/>
                  <a:pt x="227" y="148"/>
                  <a:pt x="227" y="148"/>
                </a:cubicBezTo>
                <a:cubicBezTo>
                  <a:pt x="225" y="150"/>
                  <a:pt x="223" y="151"/>
                  <a:pt x="221" y="153"/>
                </a:cubicBezTo>
                <a:moveTo>
                  <a:pt x="945" y="151"/>
                </a:moveTo>
                <a:cubicBezTo>
                  <a:pt x="943" y="149"/>
                  <a:pt x="941" y="147"/>
                  <a:pt x="939" y="146"/>
                </a:cubicBezTo>
                <a:cubicBezTo>
                  <a:pt x="951" y="130"/>
                  <a:pt x="951" y="130"/>
                  <a:pt x="951" y="130"/>
                </a:cubicBezTo>
                <a:cubicBezTo>
                  <a:pt x="953" y="132"/>
                  <a:pt x="955" y="134"/>
                  <a:pt x="957" y="135"/>
                </a:cubicBezTo>
                <a:cubicBezTo>
                  <a:pt x="945" y="151"/>
                  <a:pt x="945" y="151"/>
                  <a:pt x="945" y="151"/>
                </a:cubicBezTo>
                <a:moveTo>
                  <a:pt x="239" y="138"/>
                </a:moveTo>
                <a:cubicBezTo>
                  <a:pt x="227" y="122"/>
                  <a:pt x="227" y="122"/>
                  <a:pt x="227" y="122"/>
                </a:cubicBezTo>
                <a:cubicBezTo>
                  <a:pt x="229" y="121"/>
                  <a:pt x="231" y="119"/>
                  <a:pt x="233" y="117"/>
                </a:cubicBezTo>
                <a:cubicBezTo>
                  <a:pt x="245" y="133"/>
                  <a:pt x="245" y="133"/>
                  <a:pt x="245" y="133"/>
                </a:cubicBezTo>
                <a:cubicBezTo>
                  <a:pt x="243" y="135"/>
                  <a:pt x="241" y="136"/>
                  <a:pt x="239" y="138"/>
                </a:cubicBezTo>
                <a:moveTo>
                  <a:pt x="926" y="136"/>
                </a:moveTo>
                <a:cubicBezTo>
                  <a:pt x="924" y="134"/>
                  <a:pt x="922" y="133"/>
                  <a:pt x="920" y="131"/>
                </a:cubicBezTo>
                <a:cubicBezTo>
                  <a:pt x="932" y="115"/>
                  <a:pt x="932" y="115"/>
                  <a:pt x="932" y="115"/>
                </a:cubicBezTo>
                <a:cubicBezTo>
                  <a:pt x="934" y="117"/>
                  <a:pt x="936" y="119"/>
                  <a:pt x="938" y="120"/>
                </a:cubicBezTo>
                <a:cubicBezTo>
                  <a:pt x="926" y="136"/>
                  <a:pt x="926" y="136"/>
                  <a:pt x="926" y="136"/>
                </a:cubicBezTo>
                <a:moveTo>
                  <a:pt x="258" y="124"/>
                </a:moveTo>
                <a:cubicBezTo>
                  <a:pt x="247" y="108"/>
                  <a:pt x="247" y="108"/>
                  <a:pt x="247" y="108"/>
                </a:cubicBezTo>
                <a:cubicBezTo>
                  <a:pt x="249" y="106"/>
                  <a:pt x="251" y="105"/>
                  <a:pt x="253" y="103"/>
                </a:cubicBezTo>
                <a:cubicBezTo>
                  <a:pt x="265" y="120"/>
                  <a:pt x="265" y="120"/>
                  <a:pt x="265" y="120"/>
                </a:cubicBezTo>
                <a:cubicBezTo>
                  <a:pt x="262" y="121"/>
                  <a:pt x="260" y="123"/>
                  <a:pt x="258" y="124"/>
                </a:cubicBezTo>
                <a:moveTo>
                  <a:pt x="907" y="122"/>
                </a:moveTo>
                <a:cubicBezTo>
                  <a:pt x="905" y="121"/>
                  <a:pt x="903" y="119"/>
                  <a:pt x="901" y="118"/>
                </a:cubicBezTo>
                <a:cubicBezTo>
                  <a:pt x="912" y="101"/>
                  <a:pt x="912" y="101"/>
                  <a:pt x="912" y="101"/>
                </a:cubicBezTo>
                <a:cubicBezTo>
                  <a:pt x="914" y="103"/>
                  <a:pt x="916" y="104"/>
                  <a:pt x="919" y="106"/>
                </a:cubicBezTo>
                <a:cubicBezTo>
                  <a:pt x="907" y="122"/>
                  <a:pt x="907" y="122"/>
                  <a:pt x="907" y="122"/>
                </a:cubicBezTo>
                <a:moveTo>
                  <a:pt x="278" y="111"/>
                </a:moveTo>
                <a:cubicBezTo>
                  <a:pt x="267" y="94"/>
                  <a:pt x="267" y="94"/>
                  <a:pt x="267" y="94"/>
                </a:cubicBezTo>
                <a:cubicBezTo>
                  <a:pt x="269" y="93"/>
                  <a:pt x="271" y="91"/>
                  <a:pt x="274" y="90"/>
                </a:cubicBezTo>
                <a:cubicBezTo>
                  <a:pt x="284" y="107"/>
                  <a:pt x="284" y="107"/>
                  <a:pt x="284" y="107"/>
                </a:cubicBezTo>
                <a:cubicBezTo>
                  <a:pt x="282" y="108"/>
                  <a:pt x="280" y="109"/>
                  <a:pt x="278" y="111"/>
                </a:cubicBezTo>
                <a:moveTo>
                  <a:pt x="888" y="109"/>
                </a:moveTo>
                <a:cubicBezTo>
                  <a:pt x="885" y="108"/>
                  <a:pt x="883" y="106"/>
                  <a:pt x="881" y="105"/>
                </a:cubicBezTo>
                <a:cubicBezTo>
                  <a:pt x="891" y="88"/>
                  <a:pt x="891" y="88"/>
                  <a:pt x="891" y="88"/>
                </a:cubicBezTo>
                <a:cubicBezTo>
                  <a:pt x="894" y="89"/>
                  <a:pt x="896" y="91"/>
                  <a:pt x="898" y="92"/>
                </a:cubicBezTo>
                <a:cubicBezTo>
                  <a:pt x="888" y="109"/>
                  <a:pt x="888" y="109"/>
                  <a:pt x="888" y="109"/>
                </a:cubicBezTo>
                <a:moveTo>
                  <a:pt x="298" y="98"/>
                </a:moveTo>
                <a:cubicBezTo>
                  <a:pt x="287" y="81"/>
                  <a:pt x="287" y="81"/>
                  <a:pt x="287" y="81"/>
                </a:cubicBezTo>
                <a:cubicBezTo>
                  <a:pt x="290" y="80"/>
                  <a:pt x="292" y="78"/>
                  <a:pt x="294" y="77"/>
                </a:cubicBezTo>
                <a:cubicBezTo>
                  <a:pt x="304" y="95"/>
                  <a:pt x="304" y="95"/>
                  <a:pt x="304" y="95"/>
                </a:cubicBezTo>
                <a:cubicBezTo>
                  <a:pt x="302" y="96"/>
                  <a:pt x="300" y="97"/>
                  <a:pt x="298" y="98"/>
                </a:cubicBezTo>
                <a:moveTo>
                  <a:pt x="867" y="97"/>
                </a:moveTo>
                <a:cubicBezTo>
                  <a:pt x="865" y="95"/>
                  <a:pt x="863" y="94"/>
                  <a:pt x="861" y="93"/>
                </a:cubicBezTo>
                <a:cubicBezTo>
                  <a:pt x="870" y="75"/>
                  <a:pt x="870" y="75"/>
                  <a:pt x="870" y="75"/>
                </a:cubicBezTo>
                <a:cubicBezTo>
                  <a:pt x="873" y="77"/>
                  <a:pt x="875" y="78"/>
                  <a:pt x="877" y="79"/>
                </a:cubicBezTo>
                <a:cubicBezTo>
                  <a:pt x="867" y="97"/>
                  <a:pt x="867" y="97"/>
                  <a:pt x="867" y="97"/>
                </a:cubicBezTo>
                <a:moveTo>
                  <a:pt x="318" y="87"/>
                </a:moveTo>
                <a:cubicBezTo>
                  <a:pt x="309" y="69"/>
                  <a:pt x="309" y="69"/>
                  <a:pt x="309" y="69"/>
                </a:cubicBezTo>
                <a:cubicBezTo>
                  <a:pt x="311" y="68"/>
                  <a:pt x="313" y="67"/>
                  <a:pt x="316" y="66"/>
                </a:cubicBezTo>
                <a:cubicBezTo>
                  <a:pt x="325" y="83"/>
                  <a:pt x="325" y="83"/>
                  <a:pt x="325" y="83"/>
                </a:cubicBezTo>
                <a:cubicBezTo>
                  <a:pt x="323" y="84"/>
                  <a:pt x="320" y="86"/>
                  <a:pt x="318" y="87"/>
                </a:cubicBezTo>
                <a:moveTo>
                  <a:pt x="847" y="85"/>
                </a:moveTo>
                <a:cubicBezTo>
                  <a:pt x="844" y="84"/>
                  <a:pt x="842" y="83"/>
                  <a:pt x="840" y="82"/>
                </a:cubicBezTo>
                <a:cubicBezTo>
                  <a:pt x="849" y="64"/>
                  <a:pt x="849" y="64"/>
                  <a:pt x="849" y="64"/>
                </a:cubicBezTo>
                <a:cubicBezTo>
                  <a:pt x="851" y="65"/>
                  <a:pt x="854" y="66"/>
                  <a:pt x="856" y="68"/>
                </a:cubicBezTo>
                <a:cubicBezTo>
                  <a:pt x="847" y="85"/>
                  <a:pt x="847" y="85"/>
                  <a:pt x="847" y="85"/>
                </a:cubicBezTo>
                <a:moveTo>
                  <a:pt x="339" y="76"/>
                </a:moveTo>
                <a:cubicBezTo>
                  <a:pt x="330" y="58"/>
                  <a:pt x="330" y="58"/>
                  <a:pt x="330" y="58"/>
                </a:cubicBezTo>
                <a:cubicBezTo>
                  <a:pt x="333" y="57"/>
                  <a:pt x="335" y="56"/>
                  <a:pt x="338" y="55"/>
                </a:cubicBezTo>
                <a:cubicBezTo>
                  <a:pt x="346" y="73"/>
                  <a:pt x="346" y="73"/>
                  <a:pt x="346" y="73"/>
                </a:cubicBezTo>
                <a:cubicBezTo>
                  <a:pt x="344" y="74"/>
                  <a:pt x="341" y="75"/>
                  <a:pt x="339" y="76"/>
                </a:cubicBezTo>
                <a:moveTo>
                  <a:pt x="826" y="75"/>
                </a:moveTo>
                <a:cubicBezTo>
                  <a:pt x="823" y="74"/>
                  <a:pt x="821" y="72"/>
                  <a:pt x="818" y="71"/>
                </a:cubicBezTo>
                <a:cubicBezTo>
                  <a:pt x="827" y="53"/>
                  <a:pt x="827" y="53"/>
                  <a:pt x="827" y="53"/>
                </a:cubicBezTo>
                <a:cubicBezTo>
                  <a:pt x="829" y="54"/>
                  <a:pt x="832" y="55"/>
                  <a:pt x="834" y="57"/>
                </a:cubicBezTo>
                <a:cubicBezTo>
                  <a:pt x="826" y="75"/>
                  <a:pt x="826" y="75"/>
                  <a:pt x="826" y="75"/>
                </a:cubicBezTo>
                <a:moveTo>
                  <a:pt x="360" y="66"/>
                </a:moveTo>
                <a:cubicBezTo>
                  <a:pt x="353" y="48"/>
                  <a:pt x="353" y="48"/>
                  <a:pt x="353" y="48"/>
                </a:cubicBezTo>
                <a:cubicBezTo>
                  <a:pt x="355" y="47"/>
                  <a:pt x="357" y="46"/>
                  <a:pt x="360" y="45"/>
                </a:cubicBezTo>
                <a:cubicBezTo>
                  <a:pt x="368" y="63"/>
                  <a:pt x="368" y="63"/>
                  <a:pt x="368" y="63"/>
                </a:cubicBezTo>
                <a:cubicBezTo>
                  <a:pt x="365" y="64"/>
                  <a:pt x="363" y="65"/>
                  <a:pt x="360" y="66"/>
                </a:cubicBezTo>
                <a:moveTo>
                  <a:pt x="804" y="65"/>
                </a:moveTo>
                <a:cubicBezTo>
                  <a:pt x="802" y="64"/>
                  <a:pt x="799" y="63"/>
                  <a:pt x="797" y="62"/>
                </a:cubicBezTo>
                <a:cubicBezTo>
                  <a:pt x="804" y="43"/>
                  <a:pt x="804" y="43"/>
                  <a:pt x="804" y="43"/>
                </a:cubicBezTo>
                <a:cubicBezTo>
                  <a:pt x="807" y="44"/>
                  <a:pt x="809" y="45"/>
                  <a:pt x="812" y="47"/>
                </a:cubicBezTo>
                <a:cubicBezTo>
                  <a:pt x="804" y="65"/>
                  <a:pt x="804" y="65"/>
                  <a:pt x="804" y="65"/>
                </a:cubicBezTo>
                <a:moveTo>
                  <a:pt x="382" y="58"/>
                </a:moveTo>
                <a:cubicBezTo>
                  <a:pt x="375" y="39"/>
                  <a:pt x="375" y="39"/>
                  <a:pt x="375" y="39"/>
                </a:cubicBezTo>
                <a:cubicBezTo>
                  <a:pt x="378" y="38"/>
                  <a:pt x="380" y="37"/>
                  <a:pt x="383" y="36"/>
                </a:cubicBezTo>
                <a:cubicBezTo>
                  <a:pt x="390" y="55"/>
                  <a:pt x="390" y="55"/>
                  <a:pt x="390" y="55"/>
                </a:cubicBezTo>
                <a:cubicBezTo>
                  <a:pt x="387" y="56"/>
                  <a:pt x="385" y="57"/>
                  <a:pt x="382" y="58"/>
                </a:cubicBezTo>
                <a:moveTo>
                  <a:pt x="782" y="56"/>
                </a:moveTo>
                <a:cubicBezTo>
                  <a:pt x="780" y="55"/>
                  <a:pt x="777" y="54"/>
                  <a:pt x="775" y="53"/>
                </a:cubicBezTo>
                <a:cubicBezTo>
                  <a:pt x="781" y="35"/>
                  <a:pt x="781" y="35"/>
                  <a:pt x="781" y="35"/>
                </a:cubicBezTo>
                <a:cubicBezTo>
                  <a:pt x="784" y="36"/>
                  <a:pt x="787" y="37"/>
                  <a:pt x="789" y="37"/>
                </a:cubicBezTo>
                <a:cubicBezTo>
                  <a:pt x="782" y="56"/>
                  <a:pt x="782" y="56"/>
                  <a:pt x="782" y="56"/>
                </a:cubicBezTo>
                <a:moveTo>
                  <a:pt x="404" y="50"/>
                </a:moveTo>
                <a:cubicBezTo>
                  <a:pt x="398" y="31"/>
                  <a:pt x="398" y="31"/>
                  <a:pt x="398" y="31"/>
                </a:cubicBezTo>
                <a:cubicBezTo>
                  <a:pt x="401" y="30"/>
                  <a:pt x="403" y="29"/>
                  <a:pt x="406" y="28"/>
                </a:cubicBezTo>
                <a:cubicBezTo>
                  <a:pt x="412" y="47"/>
                  <a:pt x="412" y="47"/>
                  <a:pt x="412" y="47"/>
                </a:cubicBezTo>
                <a:cubicBezTo>
                  <a:pt x="409" y="48"/>
                  <a:pt x="407" y="49"/>
                  <a:pt x="404" y="50"/>
                </a:cubicBezTo>
                <a:moveTo>
                  <a:pt x="760" y="48"/>
                </a:moveTo>
                <a:cubicBezTo>
                  <a:pt x="757" y="48"/>
                  <a:pt x="755" y="47"/>
                  <a:pt x="752" y="46"/>
                </a:cubicBezTo>
                <a:cubicBezTo>
                  <a:pt x="758" y="27"/>
                  <a:pt x="758" y="27"/>
                  <a:pt x="758" y="27"/>
                </a:cubicBezTo>
                <a:cubicBezTo>
                  <a:pt x="761" y="28"/>
                  <a:pt x="763" y="28"/>
                  <a:pt x="766" y="29"/>
                </a:cubicBezTo>
                <a:cubicBezTo>
                  <a:pt x="760" y="48"/>
                  <a:pt x="760" y="48"/>
                  <a:pt x="760" y="48"/>
                </a:cubicBezTo>
                <a:moveTo>
                  <a:pt x="427" y="43"/>
                </a:moveTo>
                <a:cubicBezTo>
                  <a:pt x="421" y="23"/>
                  <a:pt x="421" y="23"/>
                  <a:pt x="421" y="23"/>
                </a:cubicBezTo>
                <a:cubicBezTo>
                  <a:pt x="424" y="23"/>
                  <a:pt x="427" y="22"/>
                  <a:pt x="429" y="21"/>
                </a:cubicBezTo>
                <a:cubicBezTo>
                  <a:pt x="434" y="40"/>
                  <a:pt x="434" y="40"/>
                  <a:pt x="434" y="40"/>
                </a:cubicBezTo>
                <a:cubicBezTo>
                  <a:pt x="432" y="41"/>
                  <a:pt x="429" y="42"/>
                  <a:pt x="427" y="43"/>
                </a:cubicBezTo>
                <a:moveTo>
                  <a:pt x="737" y="41"/>
                </a:moveTo>
                <a:cubicBezTo>
                  <a:pt x="735" y="41"/>
                  <a:pt x="732" y="40"/>
                  <a:pt x="730" y="39"/>
                </a:cubicBezTo>
                <a:cubicBezTo>
                  <a:pt x="735" y="20"/>
                  <a:pt x="735" y="20"/>
                  <a:pt x="735" y="20"/>
                </a:cubicBezTo>
                <a:cubicBezTo>
                  <a:pt x="737" y="21"/>
                  <a:pt x="740" y="21"/>
                  <a:pt x="743" y="22"/>
                </a:cubicBezTo>
                <a:cubicBezTo>
                  <a:pt x="737" y="41"/>
                  <a:pt x="737" y="41"/>
                  <a:pt x="737" y="41"/>
                </a:cubicBezTo>
                <a:moveTo>
                  <a:pt x="450" y="37"/>
                </a:moveTo>
                <a:cubicBezTo>
                  <a:pt x="445" y="17"/>
                  <a:pt x="445" y="17"/>
                  <a:pt x="445" y="17"/>
                </a:cubicBezTo>
                <a:cubicBezTo>
                  <a:pt x="448" y="16"/>
                  <a:pt x="450" y="16"/>
                  <a:pt x="453" y="15"/>
                </a:cubicBezTo>
                <a:cubicBezTo>
                  <a:pt x="457" y="35"/>
                  <a:pt x="457" y="35"/>
                  <a:pt x="457" y="35"/>
                </a:cubicBezTo>
                <a:cubicBezTo>
                  <a:pt x="455" y="35"/>
                  <a:pt x="452" y="36"/>
                  <a:pt x="450" y="37"/>
                </a:cubicBezTo>
                <a:moveTo>
                  <a:pt x="714" y="36"/>
                </a:moveTo>
                <a:cubicBezTo>
                  <a:pt x="712" y="35"/>
                  <a:pt x="709" y="34"/>
                  <a:pt x="707" y="34"/>
                </a:cubicBezTo>
                <a:cubicBezTo>
                  <a:pt x="711" y="14"/>
                  <a:pt x="711" y="14"/>
                  <a:pt x="711" y="14"/>
                </a:cubicBezTo>
                <a:cubicBezTo>
                  <a:pt x="714" y="15"/>
                  <a:pt x="716" y="15"/>
                  <a:pt x="719" y="16"/>
                </a:cubicBezTo>
                <a:cubicBezTo>
                  <a:pt x="714" y="36"/>
                  <a:pt x="714" y="36"/>
                  <a:pt x="714" y="36"/>
                </a:cubicBezTo>
                <a:moveTo>
                  <a:pt x="473" y="31"/>
                </a:moveTo>
                <a:cubicBezTo>
                  <a:pt x="469" y="12"/>
                  <a:pt x="469" y="12"/>
                  <a:pt x="469" y="12"/>
                </a:cubicBezTo>
                <a:cubicBezTo>
                  <a:pt x="471" y="11"/>
                  <a:pt x="474" y="11"/>
                  <a:pt x="477" y="10"/>
                </a:cubicBezTo>
                <a:cubicBezTo>
                  <a:pt x="480" y="30"/>
                  <a:pt x="480" y="30"/>
                  <a:pt x="480" y="30"/>
                </a:cubicBezTo>
                <a:cubicBezTo>
                  <a:pt x="478" y="30"/>
                  <a:pt x="475" y="31"/>
                  <a:pt x="473" y="31"/>
                </a:cubicBezTo>
                <a:moveTo>
                  <a:pt x="691" y="31"/>
                </a:moveTo>
                <a:cubicBezTo>
                  <a:pt x="689" y="30"/>
                  <a:pt x="686" y="30"/>
                  <a:pt x="684" y="29"/>
                </a:cubicBezTo>
                <a:cubicBezTo>
                  <a:pt x="687" y="10"/>
                  <a:pt x="687" y="10"/>
                  <a:pt x="687" y="10"/>
                </a:cubicBezTo>
                <a:cubicBezTo>
                  <a:pt x="690" y="10"/>
                  <a:pt x="692" y="10"/>
                  <a:pt x="695" y="11"/>
                </a:cubicBezTo>
                <a:cubicBezTo>
                  <a:pt x="691" y="31"/>
                  <a:pt x="691" y="31"/>
                  <a:pt x="691" y="31"/>
                </a:cubicBezTo>
                <a:moveTo>
                  <a:pt x="496" y="27"/>
                </a:moveTo>
                <a:cubicBezTo>
                  <a:pt x="493" y="8"/>
                  <a:pt x="493" y="8"/>
                  <a:pt x="493" y="8"/>
                </a:cubicBezTo>
                <a:cubicBezTo>
                  <a:pt x="495" y="7"/>
                  <a:pt x="498" y="7"/>
                  <a:pt x="501" y="6"/>
                </a:cubicBezTo>
                <a:cubicBezTo>
                  <a:pt x="504" y="26"/>
                  <a:pt x="504" y="26"/>
                  <a:pt x="504" y="26"/>
                </a:cubicBezTo>
                <a:cubicBezTo>
                  <a:pt x="501" y="26"/>
                  <a:pt x="498" y="27"/>
                  <a:pt x="496" y="27"/>
                </a:cubicBezTo>
                <a:moveTo>
                  <a:pt x="668" y="27"/>
                </a:moveTo>
                <a:cubicBezTo>
                  <a:pt x="666" y="26"/>
                  <a:pt x="663" y="26"/>
                  <a:pt x="660" y="26"/>
                </a:cubicBezTo>
                <a:cubicBezTo>
                  <a:pt x="663" y="6"/>
                  <a:pt x="663" y="6"/>
                  <a:pt x="663" y="6"/>
                </a:cubicBezTo>
                <a:cubicBezTo>
                  <a:pt x="666" y="6"/>
                  <a:pt x="668" y="6"/>
                  <a:pt x="671" y="7"/>
                </a:cubicBezTo>
                <a:cubicBezTo>
                  <a:pt x="668" y="27"/>
                  <a:pt x="668" y="27"/>
                  <a:pt x="668" y="27"/>
                </a:cubicBezTo>
                <a:moveTo>
                  <a:pt x="519" y="24"/>
                </a:moveTo>
                <a:cubicBezTo>
                  <a:pt x="517" y="4"/>
                  <a:pt x="517" y="4"/>
                  <a:pt x="517" y="4"/>
                </a:cubicBezTo>
                <a:cubicBezTo>
                  <a:pt x="520" y="4"/>
                  <a:pt x="522" y="4"/>
                  <a:pt x="525" y="3"/>
                </a:cubicBezTo>
                <a:cubicBezTo>
                  <a:pt x="527" y="23"/>
                  <a:pt x="527" y="23"/>
                  <a:pt x="527" y="23"/>
                </a:cubicBezTo>
                <a:cubicBezTo>
                  <a:pt x="524" y="24"/>
                  <a:pt x="522" y="24"/>
                  <a:pt x="519" y="24"/>
                </a:cubicBezTo>
                <a:moveTo>
                  <a:pt x="645" y="24"/>
                </a:moveTo>
                <a:cubicBezTo>
                  <a:pt x="642" y="23"/>
                  <a:pt x="640" y="23"/>
                  <a:pt x="637" y="23"/>
                </a:cubicBezTo>
                <a:cubicBezTo>
                  <a:pt x="639" y="3"/>
                  <a:pt x="639" y="3"/>
                  <a:pt x="639" y="3"/>
                </a:cubicBezTo>
                <a:cubicBezTo>
                  <a:pt x="641" y="3"/>
                  <a:pt x="644" y="3"/>
                  <a:pt x="647" y="4"/>
                </a:cubicBezTo>
                <a:cubicBezTo>
                  <a:pt x="645" y="24"/>
                  <a:pt x="645" y="24"/>
                  <a:pt x="645" y="24"/>
                </a:cubicBezTo>
                <a:moveTo>
                  <a:pt x="543" y="22"/>
                </a:moveTo>
                <a:cubicBezTo>
                  <a:pt x="541" y="2"/>
                  <a:pt x="541" y="2"/>
                  <a:pt x="541" y="2"/>
                </a:cubicBezTo>
                <a:cubicBezTo>
                  <a:pt x="544" y="2"/>
                  <a:pt x="547" y="2"/>
                  <a:pt x="549" y="1"/>
                </a:cubicBezTo>
                <a:cubicBezTo>
                  <a:pt x="551" y="21"/>
                  <a:pt x="551" y="21"/>
                  <a:pt x="551" y="21"/>
                </a:cubicBezTo>
                <a:cubicBezTo>
                  <a:pt x="548" y="22"/>
                  <a:pt x="545" y="22"/>
                  <a:pt x="543" y="22"/>
                </a:cubicBezTo>
                <a:moveTo>
                  <a:pt x="621" y="22"/>
                </a:moveTo>
                <a:cubicBezTo>
                  <a:pt x="619" y="21"/>
                  <a:pt x="616" y="21"/>
                  <a:pt x="613" y="21"/>
                </a:cubicBezTo>
                <a:cubicBezTo>
                  <a:pt x="614" y="1"/>
                  <a:pt x="614" y="1"/>
                  <a:pt x="614" y="1"/>
                </a:cubicBezTo>
                <a:cubicBezTo>
                  <a:pt x="617" y="1"/>
                  <a:pt x="620" y="2"/>
                  <a:pt x="623" y="2"/>
                </a:cubicBezTo>
                <a:cubicBezTo>
                  <a:pt x="621" y="22"/>
                  <a:pt x="621" y="22"/>
                  <a:pt x="621" y="22"/>
                </a:cubicBezTo>
                <a:moveTo>
                  <a:pt x="566" y="21"/>
                </a:moveTo>
                <a:cubicBezTo>
                  <a:pt x="566" y="1"/>
                  <a:pt x="566" y="1"/>
                  <a:pt x="566" y="1"/>
                </a:cubicBezTo>
                <a:cubicBezTo>
                  <a:pt x="568" y="1"/>
                  <a:pt x="571" y="1"/>
                  <a:pt x="574" y="1"/>
                </a:cubicBezTo>
                <a:cubicBezTo>
                  <a:pt x="574" y="21"/>
                  <a:pt x="574" y="21"/>
                  <a:pt x="574" y="21"/>
                </a:cubicBezTo>
                <a:cubicBezTo>
                  <a:pt x="571" y="21"/>
                  <a:pt x="569" y="21"/>
                  <a:pt x="566" y="21"/>
                </a:cubicBezTo>
                <a:moveTo>
                  <a:pt x="598" y="21"/>
                </a:moveTo>
                <a:cubicBezTo>
                  <a:pt x="595" y="21"/>
                  <a:pt x="592" y="20"/>
                  <a:pt x="590" y="20"/>
                </a:cubicBezTo>
                <a:cubicBezTo>
                  <a:pt x="590" y="0"/>
                  <a:pt x="590" y="0"/>
                  <a:pt x="590" y="0"/>
                </a:cubicBezTo>
                <a:cubicBezTo>
                  <a:pt x="593" y="0"/>
                  <a:pt x="595" y="1"/>
                  <a:pt x="598" y="1"/>
                </a:cubicBezTo>
                <a:cubicBezTo>
                  <a:pt x="598" y="21"/>
                  <a:pt x="598" y="21"/>
                  <a:pt x="598" y="21"/>
                </a:cubicBezTo>
              </a:path>
            </a:pathLst>
          </a:custGeom>
          <a:solidFill>
            <a:schemeClr val="accent3">
              <a:alpha val="16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+mn-ea"/>
              <a:cs typeface="微软雅黑" panose="020B0503020204020204" pitchFamily="34" charset="-122"/>
            </a:endParaRPr>
          </a:p>
        </p:txBody>
      </p:sp>
      <p:sp>
        <p:nvSpPr>
          <p:cNvPr id="79" name="椭圆 78"/>
          <p:cNvSpPr/>
          <p:nvPr>
            <p:custDataLst>
              <p:tags r:id="rId12"/>
            </p:custDataLst>
          </p:nvPr>
        </p:nvSpPr>
        <p:spPr>
          <a:xfrm>
            <a:off x="4897169" y="2613859"/>
            <a:ext cx="2397663" cy="2397663"/>
          </a:xfrm>
          <a:prstGeom prst="ellipse">
            <a:avLst/>
          </a:prstGeom>
          <a:solidFill>
            <a:schemeClr val="bg1"/>
          </a:solidFill>
          <a:ln w="9525">
            <a:noFill/>
          </a:ln>
          <a:effectLst>
            <a:innerShdw blurRad="393700">
              <a:schemeClr val="accent1">
                <a:lumMod val="75000"/>
                <a:alpha val="6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2006" tIns="11003" rIns="22006" bIns="11003" numCol="1" spcCol="0" rtlCol="0" fromWordArt="0" anchor="ctr" anchorCtr="0" forceAA="0" compatLnSpc="1">
            <a:noAutofit/>
          </a:bodyPr>
          <a:lstStyle/>
          <a:p>
            <a:pPr algn="ctr" defTabSz="109855"/>
            <a:endParaRPr lang="zh-CN" altLang="en-US" sz="435">
              <a:solidFill>
                <a:prstClr val="white"/>
              </a:solidFill>
              <a:latin typeface="+mn-ea"/>
              <a:cs typeface="微软雅黑" panose="020B0503020204020204" pitchFamily="34" charset="-122"/>
            </a:endParaRPr>
          </a:p>
        </p:txBody>
      </p:sp>
      <p:sp>
        <p:nvSpPr>
          <p:cNvPr id="80" name="椭圆 79"/>
          <p:cNvSpPr/>
          <p:nvPr>
            <p:custDataLst>
              <p:tags r:id="rId13"/>
            </p:custDataLst>
          </p:nvPr>
        </p:nvSpPr>
        <p:spPr>
          <a:xfrm>
            <a:off x="3573908" y="1286731"/>
            <a:ext cx="5100024" cy="5100020"/>
          </a:xfrm>
          <a:prstGeom prst="ellipse">
            <a:avLst/>
          </a:prstGeom>
          <a:noFill/>
          <a:ln w="19050">
            <a:solidFill>
              <a:schemeClr val="accent1">
                <a:lumMod val="20000"/>
                <a:lumOff val="80000"/>
              </a:schemeClr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  <a:cs typeface="微软雅黑" panose="020B0503020204020204" pitchFamily="34" charset="-122"/>
            </a:endParaRPr>
          </a:p>
        </p:txBody>
      </p:sp>
      <p:sp>
        <p:nvSpPr>
          <p:cNvPr id="82" name="文本框 81"/>
          <p:cNvSpPr txBox="1"/>
          <p:nvPr>
            <p:custDataLst>
              <p:tags r:id="rId14"/>
            </p:custDataLst>
          </p:nvPr>
        </p:nvSpPr>
        <p:spPr>
          <a:xfrm>
            <a:off x="5271747" y="2964717"/>
            <a:ext cx="1387872" cy="1644691"/>
          </a:xfrm>
          <a:custGeom>
            <a:avLst/>
            <a:gdLst/>
            <a:ahLst/>
            <a:cxnLst/>
            <a:rect l="l" t="t" r="r" b="b"/>
            <a:pathLst>
              <a:path w="1098661" h="1301963">
                <a:moveTo>
                  <a:pt x="613410" y="345262"/>
                </a:moveTo>
                <a:lnTo>
                  <a:pt x="259385" y="781660"/>
                </a:lnTo>
                <a:lnTo>
                  <a:pt x="613410" y="781660"/>
                </a:lnTo>
                <a:close/>
                <a:moveTo>
                  <a:pt x="646686" y="0"/>
                </a:moveTo>
                <a:lnTo>
                  <a:pt x="925154" y="0"/>
                </a:lnTo>
                <a:lnTo>
                  <a:pt x="925154" y="781660"/>
                </a:lnTo>
                <a:lnTo>
                  <a:pt x="1098661" y="781660"/>
                </a:lnTo>
                <a:lnTo>
                  <a:pt x="1098661" y="1005773"/>
                </a:lnTo>
                <a:lnTo>
                  <a:pt x="925154" y="1005773"/>
                </a:lnTo>
                <a:lnTo>
                  <a:pt x="925154" y="1301963"/>
                </a:lnTo>
                <a:lnTo>
                  <a:pt x="597637" y="1301963"/>
                </a:lnTo>
                <a:lnTo>
                  <a:pt x="597637" y="1005773"/>
                </a:lnTo>
                <a:lnTo>
                  <a:pt x="0" y="1005773"/>
                </a:lnTo>
                <a:lnTo>
                  <a:pt x="0" y="781660"/>
                </a:lnTo>
                <a:close/>
              </a:path>
            </a:pathLst>
          </a:custGeom>
          <a:solidFill>
            <a:srgbClr val="0A7712"/>
          </a:solidFill>
          <a:ln w="12700">
            <a:noFill/>
            <a:miter lim="800000"/>
          </a:ln>
          <a:effectLst>
            <a:outerShdw blurRad="342900" algn="ctr" rotWithShape="0">
              <a:schemeClr val="accent1">
                <a:lumMod val="50000"/>
                <a:alpha val="3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13800" dirty="0">
              <a:ln w="88900">
                <a:noFill/>
              </a:ln>
              <a:solidFill>
                <a:schemeClr val="bg1"/>
              </a:solidFill>
              <a:latin typeface="+mn-ea"/>
              <a:cs typeface="微软雅黑" panose="020B0503020204020204" pitchFamily="34" charset="-122"/>
            </a:endParaRPr>
          </a:p>
        </p:txBody>
      </p:sp>
      <p:sp>
        <p:nvSpPr>
          <p:cNvPr id="83" name="矩形 82"/>
          <p:cNvSpPr/>
          <p:nvPr>
            <p:custDataLst>
              <p:tags r:id="rId15"/>
            </p:custDataLst>
          </p:nvPr>
        </p:nvSpPr>
        <p:spPr>
          <a:xfrm>
            <a:off x="6005478" y="3644519"/>
            <a:ext cx="480482" cy="306826"/>
          </a:xfrm>
          <a:prstGeom prst="rect">
            <a:avLst/>
          </a:prstGeom>
          <a:gradFill flip="none" rotWithShape="1">
            <a:gsLst>
              <a:gs pos="36000">
                <a:schemeClr val="accent1">
                  <a:alpha val="0"/>
                </a:schemeClr>
              </a:gs>
              <a:gs pos="100000">
                <a:schemeClr val="accent1">
                  <a:alpha val="47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  <a:cs typeface="微软雅黑" panose="020B0503020204020204" pitchFamily="34" charset="-122"/>
            </a:endParaRPr>
          </a:p>
        </p:txBody>
      </p:sp>
      <p:sp>
        <p:nvSpPr>
          <p:cNvPr id="84" name="任意多边形: 形状 83"/>
          <p:cNvSpPr/>
          <p:nvPr>
            <p:custDataLst>
              <p:tags r:id="rId16"/>
            </p:custDataLst>
          </p:nvPr>
        </p:nvSpPr>
        <p:spPr>
          <a:xfrm>
            <a:off x="5534546" y="3182688"/>
            <a:ext cx="373788" cy="451804"/>
          </a:xfrm>
          <a:custGeom>
            <a:avLst/>
            <a:gdLst>
              <a:gd name="connsiteX0" fmla="*/ 295896 w 295896"/>
              <a:gd name="connsiteY0" fmla="*/ 0 h 357655"/>
              <a:gd name="connsiteX1" fmla="*/ 295896 w 295896"/>
              <a:gd name="connsiteY1" fmla="*/ 115455 h 357655"/>
              <a:gd name="connsiteX2" fmla="*/ 97292 w 295896"/>
              <a:gd name="connsiteY2" fmla="*/ 357655 h 357655"/>
              <a:gd name="connsiteX3" fmla="*/ 0 w 295896"/>
              <a:gd name="connsiteY3" fmla="*/ 357655 h 357655"/>
              <a:gd name="connsiteX4" fmla="*/ 10507 w 295896"/>
              <a:gd name="connsiteY4" fmla="*/ 344955 h 357655"/>
              <a:gd name="connsiteX5" fmla="*/ 91274 w 295896"/>
              <a:gd name="connsiteY5" fmla="*/ 344955 h 357655"/>
              <a:gd name="connsiteX6" fmla="*/ 283196 w 295896"/>
              <a:gd name="connsiteY6" fmla="*/ 110904 h 357655"/>
              <a:gd name="connsiteX7" fmla="*/ 283196 w 295896"/>
              <a:gd name="connsiteY7" fmla="*/ 15351 h 357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5896" h="357655">
                <a:moveTo>
                  <a:pt x="295896" y="0"/>
                </a:moveTo>
                <a:lnTo>
                  <a:pt x="295896" y="115455"/>
                </a:lnTo>
                <a:lnTo>
                  <a:pt x="97292" y="357655"/>
                </a:lnTo>
                <a:lnTo>
                  <a:pt x="0" y="357655"/>
                </a:lnTo>
                <a:lnTo>
                  <a:pt x="10507" y="344955"/>
                </a:lnTo>
                <a:lnTo>
                  <a:pt x="91274" y="344955"/>
                </a:lnTo>
                <a:lnTo>
                  <a:pt x="283196" y="110904"/>
                </a:lnTo>
                <a:lnTo>
                  <a:pt x="283196" y="15351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27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  <a:cs typeface="微软雅黑" panose="020B0503020204020204" pitchFamily="34" charset="-122"/>
            </a:endParaRPr>
          </a:p>
        </p:txBody>
      </p:sp>
      <p:sp>
        <p:nvSpPr>
          <p:cNvPr id="85" name="任意多边形: 形状 84"/>
          <p:cNvSpPr/>
          <p:nvPr>
            <p:custDataLst>
              <p:tags r:id="rId17"/>
            </p:custDataLst>
          </p:nvPr>
        </p:nvSpPr>
        <p:spPr>
          <a:xfrm>
            <a:off x="5831802" y="3952142"/>
            <a:ext cx="383549" cy="139582"/>
          </a:xfrm>
          <a:custGeom>
            <a:avLst/>
            <a:gdLst>
              <a:gd name="connsiteX0" fmla="*/ 0 w 303623"/>
              <a:gd name="connsiteY0" fmla="*/ 0 h 110495"/>
              <a:gd name="connsiteX1" fmla="*/ 17970 w 303623"/>
              <a:gd name="connsiteY1" fmla="*/ 0 h 110495"/>
              <a:gd name="connsiteX2" fmla="*/ 115765 w 303623"/>
              <a:gd name="connsiteY2" fmla="*/ 97795 h 110495"/>
              <a:gd name="connsiteX3" fmla="*/ 303623 w 303623"/>
              <a:gd name="connsiteY3" fmla="*/ 97795 h 110495"/>
              <a:gd name="connsiteX4" fmla="*/ 303623 w 303623"/>
              <a:gd name="connsiteY4" fmla="*/ 110495 h 110495"/>
              <a:gd name="connsiteX5" fmla="*/ 110494 w 303623"/>
              <a:gd name="connsiteY5" fmla="*/ 110495 h 110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3623" h="110495">
                <a:moveTo>
                  <a:pt x="0" y="0"/>
                </a:moveTo>
                <a:lnTo>
                  <a:pt x="17970" y="0"/>
                </a:lnTo>
                <a:lnTo>
                  <a:pt x="115765" y="97795"/>
                </a:lnTo>
                <a:lnTo>
                  <a:pt x="303623" y="97795"/>
                </a:lnTo>
                <a:lnTo>
                  <a:pt x="303623" y="110495"/>
                </a:lnTo>
                <a:lnTo>
                  <a:pt x="110494" y="110495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27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  <a:cs typeface="微软雅黑" panose="020B0503020204020204" pitchFamily="34" charset="-122"/>
            </a:endParaRPr>
          </a:p>
        </p:txBody>
      </p:sp>
      <p:sp>
        <p:nvSpPr>
          <p:cNvPr id="86" name="任意多边形: 形状 85"/>
          <p:cNvSpPr/>
          <p:nvPr>
            <p:custDataLst>
              <p:tags r:id="rId18"/>
            </p:custDataLst>
          </p:nvPr>
        </p:nvSpPr>
        <p:spPr>
          <a:xfrm>
            <a:off x="5913613" y="4057629"/>
            <a:ext cx="746006" cy="84226"/>
          </a:xfrm>
          <a:custGeom>
            <a:avLst/>
            <a:gdLst>
              <a:gd name="connsiteX0" fmla="*/ 590550 w 590550"/>
              <a:gd name="connsiteY0" fmla="*/ 12700 h 66675"/>
              <a:gd name="connsiteX1" fmla="*/ 367754 w 590550"/>
              <a:gd name="connsiteY1" fmla="*/ 12700 h 66675"/>
              <a:gd name="connsiteX2" fmla="*/ 313779 w 590550"/>
              <a:gd name="connsiteY2" fmla="*/ 66675 h 66675"/>
              <a:gd name="connsiteX3" fmla="*/ 0 w 590550"/>
              <a:gd name="connsiteY3" fmla="*/ 66675 h 66675"/>
              <a:gd name="connsiteX4" fmla="*/ 0 w 590550"/>
              <a:gd name="connsiteY4" fmla="*/ 53975 h 66675"/>
              <a:gd name="connsiteX5" fmla="*/ 308508 w 590550"/>
              <a:gd name="connsiteY5" fmla="*/ 53975 h 66675"/>
              <a:gd name="connsiteX6" fmla="*/ 362483 w 590550"/>
              <a:gd name="connsiteY6" fmla="*/ 0 h 66675"/>
              <a:gd name="connsiteX7" fmla="*/ 590550 w 590550"/>
              <a:gd name="connsiteY7" fmla="*/ 0 h 66675"/>
              <a:gd name="connsiteX8" fmla="*/ 590550 w 590550"/>
              <a:gd name="connsiteY8" fmla="*/ 12700 h 66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0550" h="66675">
                <a:moveTo>
                  <a:pt x="590550" y="12700"/>
                </a:moveTo>
                <a:lnTo>
                  <a:pt x="367754" y="12700"/>
                </a:lnTo>
                <a:lnTo>
                  <a:pt x="313779" y="66675"/>
                </a:lnTo>
                <a:lnTo>
                  <a:pt x="0" y="66675"/>
                </a:lnTo>
                <a:lnTo>
                  <a:pt x="0" y="53975"/>
                </a:lnTo>
                <a:lnTo>
                  <a:pt x="308508" y="53975"/>
                </a:lnTo>
                <a:lnTo>
                  <a:pt x="362483" y="0"/>
                </a:lnTo>
                <a:lnTo>
                  <a:pt x="590550" y="0"/>
                </a:lnTo>
                <a:lnTo>
                  <a:pt x="590550" y="12700"/>
                </a:lnTo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27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  <a:cs typeface="微软雅黑" panose="020B0503020204020204" pitchFamily="34" charset="-122"/>
            </a:endParaRPr>
          </a:p>
        </p:txBody>
      </p:sp>
      <p:sp>
        <p:nvSpPr>
          <p:cNvPr id="87" name="任意多边形: 形状 86"/>
          <p:cNvSpPr/>
          <p:nvPr>
            <p:custDataLst>
              <p:tags r:id="rId19"/>
            </p:custDataLst>
          </p:nvPr>
        </p:nvSpPr>
        <p:spPr>
          <a:xfrm>
            <a:off x="5271747" y="4105758"/>
            <a:ext cx="402413" cy="129491"/>
          </a:xfrm>
          <a:custGeom>
            <a:avLst/>
            <a:gdLst>
              <a:gd name="connsiteX0" fmla="*/ 0 w 318556"/>
              <a:gd name="connsiteY0" fmla="*/ 0 h 102507"/>
              <a:gd name="connsiteX1" fmla="*/ 216049 w 318556"/>
              <a:gd name="connsiteY1" fmla="*/ 0 h 102507"/>
              <a:gd name="connsiteX2" fmla="*/ 318556 w 318556"/>
              <a:gd name="connsiteY2" fmla="*/ 102507 h 102507"/>
              <a:gd name="connsiteX3" fmla="*/ 300586 w 318556"/>
              <a:gd name="connsiteY3" fmla="*/ 102507 h 102507"/>
              <a:gd name="connsiteX4" fmla="*/ 210778 w 318556"/>
              <a:gd name="connsiteY4" fmla="*/ 12700 h 102507"/>
              <a:gd name="connsiteX5" fmla="*/ 0 w 318556"/>
              <a:gd name="connsiteY5" fmla="*/ 12700 h 102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8556" h="102507">
                <a:moveTo>
                  <a:pt x="0" y="0"/>
                </a:moveTo>
                <a:lnTo>
                  <a:pt x="216049" y="0"/>
                </a:lnTo>
                <a:lnTo>
                  <a:pt x="318556" y="102507"/>
                </a:lnTo>
                <a:lnTo>
                  <a:pt x="300586" y="102507"/>
                </a:lnTo>
                <a:lnTo>
                  <a:pt x="210778" y="12700"/>
                </a:lnTo>
                <a:lnTo>
                  <a:pt x="0" y="1270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27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  <a:cs typeface="微软雅黑" panose="020B0503020204020204" pitchFamily="34" charset="-122"/>
            </a:endParaRPr>
          </a:p>
        </p:txBody>
      </p:sp>
      <p:sp>
        <p:nvSpPr>
          <p:cNvPr id="88" name="任意多边形: 形状 87"/>
          <p:cNvSpPr/>
          <p:nvPr>
            <p:custDataLst>
              <p:tags r:id="rId20"/>
            </p:custDataLst>
          </p:nvPr>
        </p:nvSpPr>
        <p:spPr>
          <a:xfrm>
            <a:off x="6179815" y="2964723"/>
            <a:ext cx="124334" cy="633704"/>
          </a:xfrm>
          <a:custGeom>
            <a:avLst/>
            <a:gdLst>
              <a:gd name="connsiteX0" fmla="*/ 12700 w 98425"/>
              <a:gd name="connsiteY0" fmla="*/ 0 h 501650"/>
              <a:gd name="connsiteX1" fmla="*/ 12700 w 98425"/>
              <a:gd name="connsiteY1" fmla="*/ 259309 h 501650"/>
              <a:gd name="connsiteX2" fmla="*/ 98425 w 98425"/>
              <a:gd name="connsiteY2" fmla="*/ 345034 h 501650"/>
              <a:gd name="connsiteX3" fmla="*/ 98425 w 98425"/>
              <a:gd name="connsiteY3" fmla="*/ 501650 h 501650"/>
              <a:gd name="connsiteX4" fmla="*/ 85725 w 98425"/>
              <a:gd name="connsiteY4" fmla="*/ 501650 h 501650"/>
              <a:gd name="connsiteX5" fmla="*/ 85725 w 98425"/>
              <a:gd name="connsiteY5" fmla="*/ 350291 h 501650"/>
              <a:gd name="connsiteX6" fmla="*/ 0 w 98425"/>
              <a:gd name="connsiteY6" fmla="*/ 264566 h 501650"/>
              <a:gd name="connsiteX7" fmla="*/ 0 w 98425"/>
              <a:gd name="connsiteY7" fmla="*/ 0 h 501650"/>
              <a:gd name="connsiteX8" fmla="*/ 12700 w 98425"/>
              <a:gd name="connsiteY8" fmla="*/ 0 h 50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8425" h="501650">
                <a:moveTo>
                  <a:pt x="12700" y="0"/>
                </a:moveTo>
                <a:lnTo>
                  <a:pt x="12700" y="259309"/>
                </a:lnTo>
                <a:lnTo>
                  <a:pt x="98425" y="345034"/>
                </a:lnTo>
                <a:lnTo>
                  <a:pt x="98425" y="501650"/>
                </a:lnTo>
                <a:lnTo>
                  <a:pt x="85725" y="501650"/>
                </a:lnTo>
                <a:lnTo>
                  <a:pt x="85725" y="350291"/>
                </a:lnTo>
                <a:lnTo>
                  <a:pt x="0" y="264566"/>
                </a:lnTo>
                <a:lnTo>
                  <a:pt x="0" y="0"/>
                </a:lnTo>
                <a:lnTo>
                  <a:pt x="12700" y="0"/>
                </a:lnTo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27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  <a:cs typeface="微软雅黑" panose="020B0503020204020204" pitchFamily="34" charset="-122"/>
            </a:endParaRPr>
          </a:p>
        </p:txBody>
      </p:sp>
      <p:sp>
        <p:nvSpPr>
          <p:cNvPr id="89" name="任意多边形: 形状 88"/>
          <p:cNvSpPr/>
          <p:nvPr>
            <p:custDataLst>
              <p:tags r:id="rId21"/>
            </p:custDataLst>
          </p:nvPr>
        </p:nvSpPr>
        <p:spPr>
          <a:xfrm>
            <a:off x="6227192" y="3101410"/>
            <a:ext cx="45787" cy="200187"/>
          </a:xfrm>
          <a:custGeom>
            <a:avLst/>
            <a:gdLst>
              <a:gd name="connsiteX0" fmla="*/ 12700 w 36246"/>
              <a:gd name="connsiteY0" fmla="*/ 0 h 158471"/>
              <a:gd name="connsiteX1" fmla="*/ 12700 w 36246"/>
              <a:gd name="connsiteY1" fmla="*/ 125946 h 158471"/>
              <a:gd name="connsiteX2" fmla="*/ 36246 w 36246"/>
              <a:gd name="connsiteY2" fmla="*/ 149492 h 158471"/>
              <a:gd name="connsiteX3" fmla="*/ 27254 w 36246"/>
              <a:gd name="connsiteY3" fmla="*/ 158471 h 158471"/>
              <a:gd name="connsiteX4" fmla="*/ 0 w 36246"/>
              <a:gd name="connsiteY4" fmla="*/ 131216 h 158471"/>
              <a:gd name="connsiteX5" fmla="*/ 0 w 36246"/>
              <a:gd name="connsiteY5" fmla="*/ 0 h 158471"/>
              <a:gd name="connsiteX6" fmla="*/ 12700 w 36246"/>
              <a:gd name="connsiteY6" fmla="*/ 0 h 158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246" h="158471">
                <a:moveTo>
                  <a:pt x="12700" y="0"/>
                </a:moveTo>
                <a:lnTo>
                  <a:pt x="12700" y="125946"/>
                </a:lnTo>
                <a:lnTo>
                  <a:pt x="36246" y="149492"/>
                </a:lnTo>
                <a:lnTo>
                  <a:pt x="27254" y="158471"/>
                </a:lnTo>
                <a:lnTo>
                  <a:pt x="0" y="131216"/>
                </a:lnTo>
                <a:lnTo>
                  <a:pt x="0" y="0"/>
                </a:lnTo>
                <a:lnTo>
                  <a:pt x="12700" y="0"/>
                </a:lnTo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27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  <a:cs typeface="微软雅黑" panose="020B0503020204020204" pitchFamily="34" charset="-122"/>
            </a:endParaRPr>
          </a:p>
        </p:txBody>
      </p:sp>
      <p:sp>
        <p:nvSpPr>
          <p:cNvPr id="90" name="任意多边形: 形状 89"/>
          <p:cNvSpPr/>
          <p:nvPr>
            <p:custDataLst>
              <p:tags r:id="rId22"/>
            </p:custDataLst>
          </p:nvPr>
        </p:nvSpPr>
        <p:spPr>
          <a:xfrm>
            <a:off x="6252188" y="4396701"/>
            <a:ext cx="16043" cy="194522"/>
          </a:xfrm>
          <a:custGeom>
            <a:avLst/>
            <a:gdLst>
              <a:gd name="connsiteX0" fmla="*/ 12700 w 12700"/>
              <a:gd name="connsiteY0" fmla="*/ 0 h 153987"/>
              <a:gd name="connsiteX1" fmla="*/ 12700 w 12700"/>
              <a:gd name="connsiteY1" fmla="*/ 153987 h 153987"/>
              <a:gd name="connsiteX2" fmla="*/ 0 w 12700"/>
              <a:gd name="connsiteY2" fmla="*/ 153987 h 153987"/>
              <a:gd name="connsiteX3" fmla="*/ 0 w 12700"/>
              <a:gd name="connsiteY3" fmla="*/ 0 h 153987"/>
              <a:gd name="connsiteX4" fmla="*/ 12700 w 12700"/>
              <a:gd name="connsiteY4" fmla="*/ 0 h 153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00" h="153987">
                <a:moveTo>
                  <a:pt x="12700" y="0"/>
                </a:moveTo>
                <a:lnTo>
                  <a:pt x="12700" y="153987"/>
                </a:lnTo>
                <a:lnTo>
                  <a:pt x="0" y="153987"/>
                </a:lnTo>
                <a:lnTo>
                  <a:pt x="0" y="0"/>
                </a:lnTo>
                <a:lnTo>
                  <a:pt x="12700" y="0"/>
                </a:lnTo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27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  <a:cs typeface="微软雅黑" panose="020B0503020204020204" pitchFamily="34" charset="-122"/>
            </a:endParaRPr>
          </a:p>
        </p:txBody>
      </p:sp>
      <p:sp>
        <p:nvSpPr>
          <p:cNvPr id="91" name="任意多边形: 形状 90"/>
          <p:cNvSpPr/>
          <p:nvPr>
            <p:custDataLst>
              <p:tags r:id="rId23"/>
            </p:custDataLst>
          </p:nvPr>
        </p:nvSpPr>
        <p:spPr>
          <a:xfrm>
            <a:off x="6140695" y="4351588"/>
            <a:ext cx="82677" cy="257820"/>
          </a:xfrm>
          <a:custGeom>
            <a:avLst/>
            <a:gdLst>
              <a:gd name="connsiteX0" fmla="*/ 52748 w 65448"/>
              <a:gd name="connsiteY0" fmla="*/ 0 h 204094"/>
              <a:gd name="connsiteX1" fmla="*/ 65448 w 65448"/>
              <a:gd name="connsiteY1" fmla="*/ 0 h 204094"/>
              <a:gd name="connsiteX2" fmla="*/ 65448 w 65448"/>
              <a:gd name="connsiteY2" fmla="*/ 156604 h 204094"/>
              <a:gd name="connsiteX3" fmla="*/ 17958 w 65448"/>
              <a:gd name="connsiteY3" fmla="*/ 204094 h 204094"/>
              <a:gd name="connsiteX4" fmla="*/ 0 w 65448"/>
              <a:gd name="connsiteY4" fmla="*/ 204094 h 204094"/>
              <a:gd name="connsiteX5" fmla="*/ 52748 w 65448"/>
              <a:gd name="connsiteY5" fmla="*/ 151346 h 204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448" h="204094">
                <a:moveTo>
                  <a:pt x="52748" y="0"/>
                </a:moveTo>
                <a:lnTo>
                  <a:pt x="65448" y="0"/>
                </a:lnTo>
                <a:lnTo>
                  <a:pt x="65448" y="156604"/>
                </a:lnTo>
                <a:lnTo>
                  <a:pt x="17958" y="204094"/>
                </a:lnTo>
                <a:lnTo>
                  <a:pt x="0" y="204094"/>
                </a:lnTo>
                <a:lnTo>
                  <a:pt x="52748" y="151346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27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  <a:cs typeface="微软雅黑" panose="020B0503020204020204" pitchFamily="34" charset="-122"/>
            </a:endParaRPr>
          </a:p>
        </p:txBody>
      </p:sp>
      <p:sp>
        <p:nvSpPr>
          <p:cNvPr id="92" name="矩形 91"/>
          <p:cNvSpPr/>
          <p:nvPr>
            <p:custDataLst>
              <p:tags r:id="rId24"/>
            </p:custDataLst>
          </p:nvPr>
        </p:nvSpPr>
        <p:spPr>
          <a:xfrm>
            <a:off x="5994761" y="4236276"/>
            <a:ext cx="480482" cy="306826"/>
          </a:xfrm>
          <a:prstGeom prst="rect">
            <a:avLst/>
          </a:prstGeom>
          <a:gradFill flip="none" rotWithShape="1">
            <a:gsLst>
              <a:gs pos="36000">
                <a:schemeClr val="accent1">
                  <a:alpha val="0"/>
                </a:schemeClr>
              </a:gs>
              <a:gs pos="100000">
                <a:schemeClr val="accent1">
                  <a:alpha val="47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  <a:cs typeface="微软雅黑" panose="020B0503020204020204" pitchFamily="34" charset="-122"/>
            </a:endParaRPr>
          </a:p>
        </p:txBody>
      </p:sp>
      <p:sp>
        <p:nvSpPr>
          <p:cNvPr id="93" name="弧形 92"/>
          <p:cNvSpPr/>
          <p:nvPr>
            <p:custDataLst>
              <p:tags r:id="rId25"/>
            </p:custDataLst>
          </p:nvPr>
        </p:nvSpPr>
        <p:spPr>
          <a:xfrm>
            <a:off x="2963854" y="680548"/>
            <a:ext cx="6264292" cy="6264284"/>
          </a:xfrm>
          <a:prstGeom prst="arc">
            <a:avLst>
              <a:gd name="adj1" fmla="val 13505517"/>
              <a:gd name="adj2" fmla="val 19137223"/>
            </a:avLst>
          </a:prstGeom>
          <a:noFill/>
          <a:ln w="19050">
            <a:gradFill flip="none" rotWithShape="1">
              <a:gsLst>
                <a:gs pos="30000">
                  <a:schemeClr val="accent1">
                    <a:lumMod val="60000"/>
                    <a:lumOff val="40000"/>
                    <a:alpha val="85000"/>
                  </a:schemeClr>
                </a:gs>
                <a:gs pos="100000">
                  <a:schemeClr val="accent1">
                    <a:lumMod val="20000"/>
                    <a:lumOff val="80000"/>
                    <a:alpha val="0"/>
                  </a:schemeClr>
                </a:gs>
              </a:gsLst>
              <a:lin ang="0" scaled="1"/>
              <a:tileRect/>
            </a:gra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  <a:cs typeface="微软雅黑" panose="020B0503020204020204" pitchFamily="34" charset="-122"/>
            </a:endParaRPr>
          </a:p>
        </p:txBody>
      </p:sp>
      <p:sp>
        <p:nvSpPr>
          <p:cNvPr id="94" name="弧形 93"/>
          <p:cNvSpPr/>
          <p:nvPr>
            <p:custDataLst>
              <p:tags r:id="rId26"/>
            </p:custDataLst>
          </p:nvPr>
        </p:nvSpPr>
        <p:spPr>
          <a:xfrm rot="10800000">
            <a:off x="2963854" y="680548"/>
            <a:ext cx="6264292" cy="6264284"/>
          </a:xfrm>
          <a:prstGeom prst="arc">
            <a:avLst>
              <a:gd name="adj1" fmla="val 13575247"/>
              <a:gd name="adj2" fmla="val 19137223"/>
            </a:avLst>
          </a:prstGeom>
          <a:noFill/>
          <a:ln w="19050">
            <a:gradFill flip="none" rotWithShape="1">
              <a:gsLst>
                <a:gs pos="30000">
                  <a:schemeClr val="accent1">
                    <a:lumMod val="60000"/>
                    <a:lumOff val="40000"/>
                    <a:alpha val="81000"/>
                  </a:schemeClr>
                </a:gs>
                <a:gs pos="100000">
                  <a:schemeClr val="accent1">
                    <a:lumMod val="20000"/>
                    <a:lumOff val="80000"/>
                    <a:alpha val="0"/>
                  </a:schemeClr>
                </a:gs>
              </a:gsLst>
              <a:lin ang="0" scaled="1"/>
              <a:tileRect/>
            </a:gra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  <a:cs typeface="微软雅黑" panose="020B0503020204020204" pitchFamily="34" charset="-122"/>
            </a:endParaRPr>
          </a:p>
        </p:txBody>
      </p:sp>
      <p:sp>
        <p:nvSpPr>
          <p:cNvPr id="30" name="圆: 空心 29"/>
          <p:cNvSpPr/>
          <p:nvPr>
            <p:custDataLst>
              <p:tags r:id="rId27"/>
            </p:custDataLst>
          </p:nvPr>
        </p:nvSpPr>
        <p:spPr>
          <a:xfrm>
            <a:off x="3782822" y="1499512"/>
            <a:ext cx="4626356" cy="4626356"/>
          </a:xfrm>
          <a:prstGeom prst="donut">
            <a:avLst>
              <a:gd name="adj" fmla="val 4330"/>
            </a:avLst>
          </a:prstGeom>
          <a:gradFill flip="none" rotWithShape="1">
            <a:gsLst>
              <a:gs pos="50000">
                <a:srgbClr val="E3FCF1"/>
              </a:gs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3000"/>
                  <a:lumOff val="97000"/>
                </a:schemeClr>
              </a:gs>
            </a:gsLst>
            <a:lin ang="16200000" scaled="1"/>
            <a:tileRect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+mn-ea"/>
              <a:cs typeface="微软雅黑" panose="020B0503020204020204" pitchFamily="34" charset="-122"/>
            </a:endParaRPr>
          </a:p>
        </p:txBody>
      </p:sp>
      <p:sp>
        <p:nvSpPr>
          <p:cNvPr id="3" name="椭圆 2"/>
          <p:cNvSpPr/>
          <p:nvPr>
            <p:custDataLst>
              <p:tags r:id="rId28"/>
            </p:custDataLst>
          </p:nvPr>
        </p:nvSpPr>
        <p:spPr>
          <a:xfrm rot="1111385">
            <a:off x="871220" y="1519555"/>
            <a:ext cx="1751330" cy="1751330"/>
          </a:xfrm>
          <a:prstGeom prst="ellipse">
            <a:avLst/>
          </a:prstGeom>
          <a:gradFill flip="none" rotWithShape="1">
            <a:gsLst>
              <a:gs pos="9000">
                <a:schemeClr val="accent1">
                  <a:lumMod val="40000"/>
                  <a:lumOff val="60000"/>
                </a:schemeClr>
              </a:gs>
              <a:gs pos="75000">
                <a:schemeClr val="accent1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317500" dist="215900" dir="5400000" algn="t" rotWithShape="0">
              <a:schemeClr val="accent1">
                <a:lumMod val="40000"/>
                <a:lumOff val="60000"/>
                <a:alpha val="6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  <a:cs typeface="微软雅黑" panose="020B0503020204020204" pitchFamily="34" charset="-122"/>
            </a:endParaRPr>
          </a:p>
        </p:txBody>
      </p:sp>
      <p:sp>
        <p:nvSpPr>
          <p:cNvPr id="52" name="椭圆 51"/>
          <p:cNvSpPr/>
          <p:nvPr>
            <p:custDataLst>
              <p:tags r:id="rId29"/>
            </p:custDataLst>
          </p:nvPr>
        </p:nvSpPr>
        <p:spPr>
          <a:xfrm rot="756005">
            <a:off x="871220" y="3987800"/>
            <a:ext cx="1751330" cy="1751330"/>
          </a:xfrm>
          <a:prstGeom prst="ellipse">
            <a:avLst/>
          </a:prstGeom>
          <a:gradFill flip="none" rotWithShape="1">
            <a:gsLst>
              <a:gs pos="18000">
                <a:schemeClr val="accent1">
                  <a:lumMod val="40000"/>
                  <a:lumOff val="60000"/>
                </a:schemeClr>
              </a:gs>
              <a:gs pos="75000">
                <a:schemeClr val="accent1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317500" dist="215900" dir="5400000" algn="t" rotWithShape="0">
              <a:schemeClr val="accent1">
                <a:lumMod val="40000"/>
                <a:lumOff val="60000"/>
                <a:alpha val="6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  <a:cs typeface="微软雅黑" panose="020B0503020204020204" pitchFamily="34" charset="-122"/>
            </a:endParaRPr>
          </a:p>
        </p:txBody>
      </p:sp>
      <p:sp>
        <p:nvSpPr>
          <p:cNvPr id="55" name="椭圆 54"/>
          <p:cNvSpPr/>
          <p:nvPr>
            <p:custDataLst>
              <p:tags r:id="rId30"/>
            </p:custDataLst>
          </p:nvPr>
        </p:nvSpPr>
        <p:spPr>
          <a:xfrm rot="17557798">
            <a:off x="9386570" y="1519555"/>
            <a:ext cx="1751330" cy="1751330"/>
          </a:xfrm>
          <a:prstGeom prst="ellipse">
            <a:avLst/>
          </a:prstGeom>
          <a:gradFill flip="none" rotWithShape="1">
            <a:gsLst>
              <a:gs pos="8000">
                <a:schemeClr val="accent1">
                  <a:lumMod val="40000"/>
                  <a:lumOff val="60000"/>
                </a:schemeClr>
              </a:gs>
              <a:gs pos="75000">
                <a:schemeClr val="accent1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317500" dist="215900" dir="5400000" algn="t" rotWithShape="0">
              <a:schemeClr val="accent1">
                <a:lumMod val="40000"/>
                <a:lumOff val="60000"/>
                <a:alpha val="6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  <a:cs typeface="微软雅黑" panose="020B0503020204020204" pitchFamily="34" charset="-122"/>
            </a:endParaRPr>
          </a:p>
        </p:txBody>
      </p:sp>
      <p:sp>
        <p:nvSpPr>
          <p:cNvPr id="56" name="椭圆 55"/>
          <p:cNvSpPr/>
          <p:nvPr>
            <p:custDataLst>
              <p:tags r:id="rId31"/>
            </p:custDataLst>
          </p:nvPr>
        </p:nvSpPr>
        <p:spPr>
          <a:xfrm rot="17617567">
            <a:off x="9386570" y="3987800"/>
            <a:ext cx="1751330" cy="1751330"/>
          </a:xfrm>
          <a:prstGeom prst="ellipse">
            <a:avLst/>
          </a:prstGeom>
          <a:gradFill flip="none" rotWithShape="1">
            <a:gsLst>
              <a:gs pos="11000">
                <a:schemeClr val="accent1">
                  <a:lumMod val="40000"/>
                  <a:lumOff val="60000"/>
                </a:schemeClr>
              </a:gs>
              <a:gs pos="75000">
                <a:schemeClr val="accent1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317500" dist="215900" dir="5400000" algn="t" rotWithShape="0">
              <a:schemeClr val="accent1">
                <a:lumMod val="40000"/>
                <a:lumOff val="60000"/>
                <a:alpha val="6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  <a:cs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32"/>
            </p:custDataLst>
          </p:nvPr>
        </p:nvSpPr>
        <p:spPr>
          <a:xfrm>
            <a:off x="7793436" y="1919617"/>
            <a:ext cx="158537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gradFill flip="none" rotWithShape="1">
                  <a:gsLst>
                    <a:gs pos="0">
                      <a:schemeClr val="accent1">
                        <a:lumMod val="84000"/>
                      </a:schemeClr>
                    </a:gs>
                    <a:gs pos="100000">
                      <a:schemeClr val="accent1">
                        <a:lumMod val="100000"/>
                      </a:schemeClr>
                    </a:gs>
                  </a:gsLst>
                  <a:lin ang="13500000" scaled="1"/>
                  <a:tileRect/>
                </a:gradFill>
                <a:latin typeface="+mj-lt"/>
                <a:ea typeface="+mj-ea"/>
                <a:cs typeface="OPPOSans B" panose="00020600040101010101" pitchFamily="18" charset="-122"/>
              </a:defRPr>
            </a:lvl1pPr>
          </a:lstStyle>
          <a:p>
            <a:pPr algn="r"/>
            <a:r>
              <a:rPr lang="bg-BG" altLang="zh-CN" sz="2000" b="1" dirty="0">
                <a:solidFill>
                  <a:schemeClr val="bg1"/>
                </a:solidFill>
                <a:latin typeface="+mn-ea"/>
                <a:ea typeface="+mn-ea"/>
                <a:cs typeface="微软雅黑" panose="020B0503020204020204" pitchFamily="34" charset="-122"/>
              </a:rPr>
              <a:t>Душевно здраве</a:t>
            </a:r>
            <a:endParaRPr lang="zh-CN" altLang="en-US" sz="2000" b="1" dirty="0">
              <a:solidFill>
                <a:schemeClr val="bg1"/>
              </a:solidFill>
              <a:latin typeface="+mn-ea"/>
              <a:ea typeface="+mn-ea"/>
              <a:cs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33"/>
            </p:custDataLst>
          </p:nvPr>
        </p:nvSpPr>
        <p:spPr>
          <a:xfrm>
            <a:off x="7529111" y="5363793"/>
            <a:ext cx="24542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gradFill flip="none" rotWithShape="1">
                  <a:gsLst>
                    <a:gs pos="0">
                      <a:schemeClr val="accent1">
                        <a:lumMod val="84000"/>
                      </a:schemeClr>
                    </a:gs>
                    <a:gs pos="100000">
                      <a:schemeClr val="accent1">
                        <a:lumMod val="100000"/>
                      </a:schemeClr>
                    </a:gs>
                  </a:gsLst>
                  <a:lin ang="13500000" scaled="1"/>
                  <a:tileRect/>
                </a:gradFill>
                <a:latin typeface="OPPOSans B" panose="00020600040101010101" pitchFamily="18" charset="-122"/>
                <a:ea typeface="OPPOSans B" panose="00020600040101010101" pitchFamily="18" charset="-122"/>
                <a:cs typeface="OPPOSans B" panose="00020600040101010101" pitchFamily="18" charset="-122"/>
              </a:defRPr>
            </a:lvl1pPr>
          </a:lstStyle>
          <a:p>
            <a:pPr algn="ctr"/>
            <a:r>
              <a:rPr lang="bg-BG" altLang="zh-CN" b="1" dirty="0" smtClean="0">
                <a:solidFill>
                  <a:schemeClr val="bg1"/>
                </a:solidFill>
                <a:latin typeface="+mn-ea"/>
                <a:ea typeface="+mn-ea"/>
                <a:cs typeface="微软雅黑" panose="020B0503020204020204" pitchFamily="34" charset="-122"/>
              </a:rPr>
              <a:t>Прекратяване на нездравословните навици</a:t>
            </a:r>
            <a:endParaRPr lang="zh-CN" altLang="en-US" b="1" dirty="0">
              <a:solidFill>
                <a:schemeClr val="bg1"/>
              </a:solidFill>
              <a:latin typeface="+mn-ea"/>
              <a:ea typeface="+mn-ea"/>
              <a:cs typeface="微软雅黑" panose="020B0503020204020204" pitchFamily="34" charset="-122"/>
            </a:endParaRPr>
          </a:p>
        </p:txBody>
      </p:sp>
      <p:pic>
        <p:nvPicPr>
          <p:cNvPr id="10" name="Picture 4" descr="C:/Users/maomao/AppData/Local/Temp/picturecompress_20210207151006/output_6.jpgoutput_6"/>
          <p:cNvPicPr>
            <a:picLocks noChangeAspect="1" noChangeArrowheads="1"/>
          </p:cNvPicPr>
          <p:nvPr>
            <p:custDataLst>
              <p:tags r:id="rId34"/>
            </p:custDataLst>
          </p:nvPr>
        </p:nvPicPr>
        <p:blipFill>
          <a:blip r:embed="rId41"/>
          <a:srcRect/>
          <a:stretch>
            <a:fillRect/>
          </a:stretch>
        </p:blipFill>
        <p:spPr bwMode="auto">
          <a:xfrm>
            <a:off x="923290" y="1599565"/>
            <a:ext cx="1647190" cy="1590675"/>
          </a:xfrm>
          <a:prstGeom prst="ellipse">
            <a:avLst/>
          </a:prstGeom>
        </p:spPr>
      </p:pic>
      <p:pic>
        <p:nvPicPr>
          <p:cNvPr id="11" name="Picture 7" descr="C:/Users/maomao/AppData/Local/Temp/picturecompress_20210207151006/output_7.jpgoutput_7"/>
          <p:cNvPicPr>
            <a:picLocks noChangeAspect="1" noChangeArrowheads="1"/>
          </p:cNvPicPr>
          <p:nvPr>
            <p:custDataLst>
              <p:tags r:id="rId35"/>
            </p:custDataLst>
          </p:nvPr>
        </p:nvPicPr>
        <p:blipFill>
          <a:blip r:embed="rId42"/>
          <a:srcRect/>
          <a:stretch>
            <a:fillRect/>
          </a:stretch>
        </p:blipFill>
        <p:spPr bwMode="auto">
          <a:xfrm>
            <a:off x="904240" y="4008120"/>
            <a:ext cx="1670050" cy="1711325"/>
          </a:xfrm>
          <a:prstGeom prst="ellipse">
            <a:avLst/>
          </a:prstGeom>
        </p:spPr>
      </p:pic>
      <p:pic>
        <p:nvPicPr>
          <p:cNvPr id="57" name="Picture 13" descr="C:/Users/maomao/AppData/Local/Temp/picturecompress_20210207151006/output_8.jpgoutput_8"/>
          <p:cNvPicPr>
            <a:picLocks noChangeArrowheads="1"/>
          </p:cNvPicPr>
          <p:nvPr>
            <p:custDataLst>
              <p:tags r:id="rId36"/>
            </p:custDataLst>
          </p:nvPr>
        </p:nvPicPr>
        <p:blipFill>
          <a:blip r:embed="rId43"/>
          <a:srcRect/>
          <a:stretch>
            <a:fillRect/>
          </a:stretch>
        </p:blipFill>
        <p:spPr bwMode="auto">
          <a:xfrm>
            <a:off x="9454515" y="1586865"/>
            <a:ext cx="1615440" cy="1615440"/>
          </a:xfrm>
          <a:prstGeom prst="ellipse">
            <a:avLst/>
          </a:prstGeom>
        </p:spPr>
      </p:pic>
      <p:pic>
        <p:nvPicPr>
          <p:cNvPr id="59" name="图片 58" descr="C:/Users/maomao/AppData/Local/Temp/picturecompress_20210207151006/output_9.pngoutput_9"/>
          <p:cNvPicPr>
            <a:picLocks noChangeAspect="1"/>
          </p:cNvPicPr>
          <p:nvPr>
            <p:custDataLst>
              <p:tags r:id="rId37"/>
            </p:custDataLst>
          </p:nvPr>
        </p:nvPicPr>
        <p:blipFill>
          <a:blip r:embed="rId44"/>
          <a:srcRect/>
          <a:stretch>
            <a:fillRect/>
          </a:stretch>
        </p:blipFill>
        <p:spPr>
          <a:xfrm>
            <a:off x="9411335" y="4047490"/>
            <a:ext cx="1708150" cy="1638300"/>
          </a:xfrm>
          <a:prstGeom prst="ellipse">
            <a:avLst/>
          </a:prstGeom>
        </p:spPr>
      </p:pic>
      <p:sp>
        <p:nvSpPr>
          <p:cNvPr id="17" name="TextBox 8"/>
          <p:cNvSpPr txBox="1"/>
          <p:nvPr>
            <p:custDataLst>
              <p:tags r:id="rId38"/>
            </p:custDataLst>
          </p:nvPr>
        </p:nvSpPr>
        <p:spPr>
          <a:xfrm>
            <a:off x="3018573" y="197551"/>
            <a:ext cx="61681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altLang="zh-CN" sz="3200" b="1" dirty="0" smtClean="0">
                <a:solidFill>
                  <a:schemeClr val="bg1"/>
                </a:solidFill>
                <a:latin typeface="+mn-ea"/>
                <a:cs typeface="微软雅黑" panose="020B0503020204020204" pitchFamily="34" charset="-122"/>
              </a:rPr>
              <a:t>4-те остновни принципа на здравето</a:t>
            </a:r>
            <a:r>
              <a:rPr lang="en-US" altLang="zh-CN" sz="3200" b="1" dirty="0" smtClean="0">
                <a:solidFill>
                  <a:schemeClr val="bg1"/>
                </a:solidFill>
                <a:latin typeface="+mn-ea"/>
                <a:cs typeface="微软雅黑" panose="020B0503020204020204" pitchFamily="34" charset="-122"/>
              </a:rPr>
              <a:t> </a:t>
            </a:r>
            <a:endParaRPr lang="zh-CN" altLang="en-US" sz="3200" b="1" dirty="0">
              <a:solidFill>
                <a:schemeClr val="bg1"/>
              </a:solidFill>
              <a:latin typeface="+mn-ea"/>
              <a:cs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pull/>
      </p:transition>
    </mc:Choice>
    <mc:Fallback xmlns="">
      <p:transition spd="med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 descr="奶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38575" y="3936365"/>
            <a:ext cx="8353425" cy="3021965"/>
          </a:xfrm>
          <a:prstGeom prst="rect">
            <a:avLst/>
          </a:prstGeom>
        </p:spPr>
      </p:pic>
      <p:pic>
        <p:nvPicPr>
          <p:cNvPr id="2" name="图片 1" descr="C:/Users/maomao/AppData/Local/Temp/picturecompress_20210207151006/output_11.pngoutput_11" hidden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7213600" y="-15240"/>
            <a:ext cx="4978400" cy="6876415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7238414" y="426357"/>
            <a:ext cx="254000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5400" b="1" dirty="0">
                <a:solidFill>
                  <a:schemeClr val="bg1"/>
                </a:solidFill>
                <a:latin typeface="+mn-ea"/>
              </a:rPr>
              <a:t>Ca 钙</a:t>
            </a:r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5323777" y="1348377"/>
            <a:ext cx="6369274" cy="25364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altLang="zh-CN" dirty="0">
                <a:solidFill>
                  <a:schemeClr val="bg1"/>
                </a:solidFill>
                <a:latin typeface="+mn-ea"/>
              </a:rPr>
              <a:t>Калцият, известен също като „жизненият </a:t>
            </a:r>
            <a:r>
              <a:rPr lang="ru-RU" altLang="zh-CN" dirty="0" smtClean="0">
                <a:solidFill>
                  <a:schemeClr val="bg1"/>
                </a:solidFill>
                <a:latin typeface="+mn-ea"/>
              </a:rPr>
              <a:t>елемент", </a:t>
            </a:r>
            <a:r>
              <a:rPr lang="ru-RU" altLang="zh-CN" dirty="0">
                <a:solidFill>
                  <a:schemeClr val="bg1"/>
                </a:solidFill>
                <a:latin typeface="+mn-ea"/>
              </a:rPr>
              <a:t>е най-разпространеният минерален елемент, открит в човешкото тяло. Той е основният компонент на костите и зъбите на тялото, поддържащ нервната и мозъчната активност, баланса на стойността на рН на телесната течност и нормалната клетъчна </a:t>
            </a:r>
            <a:r>
              <a:rPr lang="ru-RU" altLang="zh-CN" dirty="0" smtClean="0">
                <a:solidFill>
                  <a:schemeClr val="bg1"/>
                </a:solidFill>
                <a:latin typeface="+mn-ea"/>
              </a:rPr>
              <a:t>функция.</a:t>
            </a:r>
            <a:endParaRPr lang="zh-CN" altLang="en-US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1" name="PA-图片 任意多边形: 形状 50"/>
          <p:cNvSpPr/>
          <p:nvPr>
            <p:custDataLst>
              <p:tags r:id="rId5"/>
            </p:custDataLst>
          </p:nvPr>
        </p:nvSpPr>
        <p:spPr>
          <a:xfrm>
            <a:off x="222" y="574040"/>
            <a:ext cx="4952365" cy="6344920"/>
          </a:xfrm>
          <a:custGeom>
            <a:avLst/>
            <a:gdLst/>
            <a:ahLst/>
            <a:cxnLst/>
            <a:rect l="0" t="0" r="0" b="0"/>
            <a:pathLst>
              <a:path w="2462404" h="3154808">
                <a:moveTo>
                  <a:pt x="41910" y="1261745"/>
                </a:moveTo>
                <a:cubicBezTo>
                  <a:pt x="50800" y="1267968"/>
                  <a:pt x="89281" y="1161034"/>
                  <a:pt x="99822" y="1154811"/>
                </a:cubicBezTo>
                <a:cubicBezTo>
                  <a:pt x="120523" y="1178814"/>
                  <a:pt x="125222" y="1231773"/>
                  <a:pt x="136525" y="1263396"/>
                </a:cubicBezTo>
                <a:cubicBezTo>
                  <a:pt x="151936" y="1304886"/>
                  <a:pt x="170842" y="1344993"/>
                  <a:pt x="193040" y="1383284"/>
                </a:cubicBezTo>
                <a:cubicBezTo>
                  <a:pt x="246888" y="1476248"/>
                  <a:pt x="327025" y="1533906"/>
                  <a:pt x="392557" y="1613662"/>
                </a:cubicBezTo>
                <a:cubicBezTo>
                  <a:pt x="426085" y="1654556"/>
                  <a:pt x="457581" y="1696212"/>
                  <a:pt x="488569" y="1739011"/>
                </a:cubicBezTo>
                <a:cubicBezTo>
                  <a:pt x="552958" y="1827911"/>
                  <a:pt x="617474" y="1918335"/>
                  <a:pt x="676148" y="2011553"/>
                </a:cubicBezTo>
                <a:cubicBezTo>
                  <a:pt x="705485" y="2058162"/>
                  <a:pt x="723519" y="2118360"/>
                  <a:pt x="734314" y="2180971"/>
                </a:cubicBezTo>
                <a:cubicBezTo>
                  <a:pt x="717330" y="2177111"/>
                  <a:pt x="699850" y="2175912"/>
                  <a:pt x="682498" y="2177415"/>
                </a:cubicBezTo>
                <a:cubicBezTo>
                  <a:pt x="593598" y="2212848"/>
                  <a:pt x="572262" y="2482215"/>
                  <a:pt x="535432" y="2560955"/>
                </a:cubicBezTo>
                <a:cubicBezTo>
                  <a:pt x="441833" y="2761488"/>
                  <a:pt x="338709" y="2948686"/>
                  <a:pt x="263906" y="3154807"/>
                </a:cubicBezTo>
                <a:lnTo>
                  <a:pt x="2301113" y="3154807"/>
                </a:lnTo>
                <a:cubicBezTo>
                  <a:pt x="2231671" y="3049282"/>
                  <a:pt x="2153367" y="2949863"/>
                  <a:pt x="2067052" y="2857627"/>
                </a:cubicBezTo>
                <a:cubicBezTo>
                  <a:pt x="2183638" y="2860929"/>
                  <a:pt x="2267966" y="2866263"/>
                  <a:pt x="2267966" y="2866263"/>
                </a:cubicBezTo>
                <a:cubicBezTo>
                  <a:pt x="2076196" y="2709926"/>
                  <a:pt x="1997329" y="2483739"/>
                  <a:pt x="1834515" y="2437511"/>
                </a:cubicBezTo>
                <a:cubicBezTo>
                  <a:pt x="1810004" y="2430526"/>
                  <a:pt x="1722755" y="2408047"/>
                  <a:pt x="1605915" y="2379218"/>
                </a:cubicBezTo>
                <a:cubicBezTo>
                  <a:pt x="1614170" y="2350262"/>
                  <a:pt x="1628013" y="2324989"/>
                  <a:pt x="1650873" y="2312797"/>
                </a:cubicBezTo>
                <a:cubicBezTo>
                  <a:pt x="1690497" y="2291588"/>
                  <a:pt x="1744980" y="2292985"/>
                  <a:pt x="1788668" y="2290318"/>
                </a:cubicBezTo>
                <a:cubicBezTo>
                  <a:pt x="1851279" y="2286508"/>
                  <a:pt x="1921002" y="2290318"/>
                  <a:pt x="1979168" y="2265807"/>
                </a:cubicBezTo>
                <a:cubicBezTo>
                  <a:pt x="2049780" y="2235581"/>
                  <a:pt x="2076069" y="2147951"/>
                  <a:pt x="2052828" y="2079879"/>
                </a:cubicBezTo>
                <a:cubicBezTo>
                  <a:pt x="2041906" y="2048129"/>
                  <a:pt x="2085467" y="2058797"/>
                  <a:pt x="2114423" y="2037588"/>
                </a:cubicBezTo>
                <a:cubicBezTo>
                  <a:pt x="2143380" y="2016380"/>
                  <a:pt x="2132584" y="1963547"/>
                  <a:pt x="2128901" y="1923288"/>
                </a:cubicBezTo>
                <a:cubicBezTo>
                  <a:pt x="2125216" y="1883029"/>
                  <a:pt x="2190496" y="1889379"/>
                  <a:pt x="2212340" y="1850644"/>
                </a:cubicBezTo>
                <a:cubicBezTo>
                  <a:pt x="2234184" y="1811909"/>
                  <a:pt x="2194179" y="1773047"/>
                  <a:pt x="2183257" y="1741297"/>
                </a:cubicBezTo>
                <a:cubicBezTo>
                  <a:pt x="2172337" y="1709547"/>
                  <a:pt x="2303526" y="1649603"/>
                  <a:pt x="2302891" y="1586103"/>
                </a:cubicBezTo>
                <a:cubicBezTo>
                  <a:pt x="2302129" y="1493774"/>
                  <a:pt x="2202434" y="1488186"/>
                  <a:pt x="2157222" y="1382903"/>
                </a:cubicBezTo>
                <a:cubicBezTo>
                  <a:pt x="2119122" y="1293114"/>
                  <a:pt x="2210054" y="1167003"/>
                  <a:pt x="2237105" y="1084199"/>
                </a:cubicBezTo>
                <a:cubicBezTo>
                  <a:pt x="2240407" y="1073912"/>
                  <a:pt x="2243455" y="1063498"/>
                  <a:pt x="2246376" y="1053211"/>
                </a:cubicBezTo>
                <a:cubicBezTo>
                  <a:pt x="2349627" y="989711"/>
                  <a:pt x="2347976" y="907923"/>
                  <a:pt x="2349627" y="788924"/>
                </a:cubicBezTo>
                <a:cubicBezTo>
                  <a:pt x="2368942" y="813569"/>
                  <a:pt x="2381112" y="843048"/>
                  <a:pt x="2384806" y="874141"/>
                </a:cubicBezTo>
                <a:cubicBezTo>
                  <a:pt x="2384806" y="897890"/>
                  <a:pt x="2409063" y="926465"/>
                  <a:pt x="2428875" y="912241"/>
                </a:cubicBezTo>
                <a:cubicBezTo>
                  <a:pt x="2436224" y="905727"/>
                  <a:pt x="2440773" y="896628"/>
                  <a:pt x="2441575" y="886841"/>
                </a:cubicBezTo>
                <a:cubicBezTo>
                  <a:pt x="2462403" y="780796"/>
                  <a:pt x="2363851" y="468503"/>
                  <a:pt x="2360295" y="450850"/>
                </a:cubicBezTo>
                <a:cubicBezTo>
                  <a:pt x="2355228" y="423557"/>
                  <a:pt x="2343880" y="397817"/>
                  <a:pt x="2327148" y="375666"/>
                </a:cubicBezTo>
                <a:cubicBezTo>
                  <a:pt x="2279269" y="312166"/>
                  <a:pt x="2193417" y="287528"/>
                  <a:pt x="2114804" y="256032"/>
                </a:cubicBezTo>
                <a:cubicBezTo>
                  <a:pt x="1909062" y="170556"/>
                  <a:pt x="1695148" y="106258"/>
                  <a:pt x="1476375" y="64135"/>
                </a:cubicBezTo>
                <a:cubicBezTo>
                  <a:pt x="1233551" y="16129"/>
                  <a:pt x="974725" y="0"/>
                  <a:pt x="735457" y="75692"/>
                </a:cubicBezTo>
                <a:cubicBezTo>
                  <a:pt x="430657" y="172085"/>
                  <a:pt x="154940" y="421259"/>
                  <a:pt x="54229" y="719582"/>
                </a:cubicBezTo>
                <a:cubicBezTo>
                  <a:pt x="0" y="880491"/>
                  <a:pt x="11684" y="1061212"/>
                  <a:pt x="28067" y="1227582"/>
                </a:cubicBezTo>
                <a:cubicBezTo>
                  <a:pt x="27503" y="1240439"/>
                  <a:pt x="32555" y="1252907"/>
                  <a:pt x="41910" y="1261745"/>
                </a:cubicBezTo>
                <a:close/>
              </a:path>
            </a:pathLst>
          </a:custGeom>
          <a:blipFill dpi="0" rotWithShape="0">
            <a:blip r:embed="rId9" cstate="screen"/>
            <a:srcRect/>
            <a:stretch>
              <a:fillRect l="-46000" r="-46000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pull/>
      </p:transition>
    </mc:Choice>
    <mc:Fallback xmlns="">
      <p:transition spd="med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任意多边形 27"/>
          <p:cNvSpPr/>
          <p:nvPr>
            <p:custDataLst>
              <p:tags r:id="rId2"/>
            </p:custDataLst>
          </p:nvPr>
        </p:nvSpPr>
        <p:spPr bwMode="auto">
          <a:xfrm rot="680677">
            <a:off x="-69158" y="1896193"/>
            <a:ext cx="9619841" cy="3547423"/>
          </a:xfrm>
          <a:custGeom>
            <a:avLst/>
            <a:gdLst>
              <a:gd name="connsiteX0" fmla="*/ 951889 w 9619841"/>
              <a:gd name="connsiteY0" fmla="*/ 1648559 h 3547423"/>
              <a:gd name="connsiteX1" fmla="*/ 3004214 w 9619841"/>
              <a:gd name="connsiteY1" fmla="*/ 1936794 h 3547423"/>
              <a:gd name="connsiteX2" fmla="*/ 4524838 w 9619841"/>
              <a:gd name="connsiteY2" fmla="*/ 2234515 h 3547423"/>
              <a:gd name="connsiteX3" fmla="*/ 5370163 w 9619841"/>
              <a:gd name="connsiteY3" fmla="*/ 2049108 h 3547423"/>
              <a:gd name="connsiteX4" fmla="*/ 5707332 w 9619841"/>
              <a:gd name="connsiteY4" fmla="*/ 1804156 h 3547423"/>
              <a:gd name="connsiteX5" fmla="*/ 7115567 w 9619841"/>
              <a:gd name="connsiteY5" fmla="*/ 1032933 h 3547423"/>
              <a:gd name="connsiteX6" fmla="*/ 8228898 w 9619841"/>
              <a:gd name="connsiteY6" fmla="*/ 1138829 h 3547423"/>
              <a:gd name="connsiteX7" fmla="*/ 9309568 w 9619841"/>
              <a:gd name="connsiteY7" fmla="*/ 0 h 3547423"/>
              <a:gd name="connsiteX8" fmla="*/ 8146286 w 9619841"/>
              <a:gd name="connsiteY8" fmla="*/ 1264692 h 3547423"/>
              <a:gd name="connsiteX9" fmla="*/ 9564126 w 9619841"/>
              <a:gd name="connsiteY9" fmla="*/ 1403747 h 3547423"/>
              <a:gd name="connsiteX10" fmla="*/ 9619841 w 9619841"/>
              <a:gd name="connsiteY10" fmla="*/ 1373797 h 3547423"/>
              <a:gd name="connsiteX11" fmla="*/ 7947443 w 9619841"/>
              <a:gd name="connsiteY11" fmla="*/ 1331011 h 3547423"/>
              <a:gd name="connsiteX12" fmla="*/ 5803392 w 9619841"/>
              <a:gd name="connsiteY12" fmla="*/ 1946777 h 3547423"/>
              <a:gd name="connsiteX13" fmla="*/ 5376887 w 9619841"/>
              <a:gd name="connsiteY13" fmla="*/ 2297625 h 3547423"/>
              <a:gd name="connsiteX14" fmla="*/ 3205940 w 9619841"/>
              <a:gd name="connsiteY14" fmla="*/ 2307608 h 3547423"/>
              <a:gd name="connsiteX15" fmla="*/ 3268378 w 9619841"/>
              <a:gd name="connsiteY15" fmla="*/ 2324010 h 3547423"/>
              <a:gd name="connsiteX16" fmla="*/ 1127209 w 9619841"/>
              <a:gd name="connsiteY16" fmla="*/ 2228097 h 3547423"/>
              <a:gd name="connsiteX17" fmla="*/ 459595 w 9619841"/>
              <a:gd name="connsiteY17" fmla="*/ 2946550 h 3547423"/>
              <a:gd name="connsiteX18" fmla="*/ 335588 w 9619841"/>
              <a:gd name="connsiteY18" fmla="*/ 3473023 h 3547423"/>
              <a:gd name="connsiteX19" fmla="*/ 318241 w 9619841"/>
              <a:gd name="connsiteY19" fmla="*/ 3547423 h 3547423"/>
              <a:gd name="connsiteX20" fmla="*/ 0 w 9619841"/>
              <a:gd name="connsiteY20" fmla="*/ 1961213 h 3547423"/>
              <a:gd name="connsiteX21" fmla="*/ 48940 w 9619841"/>
              <a:gd name="connsiteY21" fmla="*/ 1973251 h 3547423"/>
              <a:gd name="connsiteX22" fmla="*/ 146440 w 9619841"/>
              <a:gd name="connsiteY22" fmla="*/ 1996338 h 3547423"/>
              <a:gd name="connsiteX23" fmla="*/ 766026 w 9619841"/>
              <a:gd name="connsiteY23" fmla="*/ 1687114 h 3547423"/>
              <a:gd name="connsiteX24" fmla="*/ 951889 w 9619841"/>
              <a:gd name="connsiteY24" fmla="*/ 1648559 h 3547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9619841" h="3547423">
                <a:moveTo>
                  <a:pt x="951889" y="1648559"/>
                </a:moveTo>
                <a:cubicBezTo>
                  <a:pt x="1892210" y="1496766"/>
                  <a:pt x="2971287" y="1936794"/>
                  <a:pt x="3004214" y="1936794"/>
                </a:cubicBezTo>
                <a:cubicBezTo>
                  <a:pt x="3374044" y="2016305"/>
                  <a:pt x="4252990" y="2211339"/>
                  <a:pt x="4524838" y="2234515"/>
                </a:cubicBezTo>
                <a:cubicBezTo>
                  <a:pt x="4835111" y="2264465"/>
                  <a:pt x="5115605" y="2248064"/>
                  <a:pt x="5370163" y="2049108"/>
                </a:cubicBezTo>
                <a:cubicBezTo>
                  <a:pt x="5475829" y="1963178"/>
                  <a:pt x="5581494" y="1867266"/>
                  <a:pt x="5707332" y="1804156"/>
                </a:cubicBezTo>
                <a:cubicBezTo>
                  <a:pt x="5852382" y="1731419"/>
                  <a:pt x="6939778" y="1016531"/>
                  <a:pt x="7115567" y="1032933"/>
                </a:cubicBezTo>
                <a:cubicBezTo>
                  <a:pt x="7474830" y="1105670"/>
                  <a:pt x="7983946" y="1211566"/>
                  <a:pt x="8228898" y="1138829"/>
                </a:cubicBezTo>
                <a:cubicBezTo>
                  <a:pt x="8635230" y="1022949"/>
                  <a:pt x="9163558" y="423584"/>
                  <a:pt x="9309568" y="0"/>
                </a:cubicBezTo>
                <a:cubicBezTo>
                  <a:pt x="9179888" y="469936"/>
                  <a:pt x="8585279" y="1132055"/>
                  <a:pt x="8146286" y="1264692"/>
                </a:cubicBezTo>
                <a:cubicBezTo>
                  <a:pt x="8460401" y="1549221"/>
                  <a:pt x="9186612" y="1602347"/>
                  <a:pt x="9564126" y="1403747"/>
                </a:cubicBezTo>
                <a:cubicBezTo>
                  <a:pt x="9583338" y="1393764"/>
                  <a:pt x="9599668" y="1383781"/>
                  <a:pt x="9619841" y="1373797"/>
                </a:cubicBezTo>
                <a:cubicBezTo>
                  <a:pt x="9206785" y="1691842"/>
                  <a:pt x="8334563" y="1688276"/>
                  <a:pt x="7947443" y="1331011"/>
                </a:cubicBezTo>
                <a:cubicBezTo>
                  <a:pt x="7958010" y="1321027"/>
                  <a:pt x="7065616" y="950213"/>
                  <a:pt x="5803392" y="1946777"/>
                </a:cubicBezTo>
                <a:cubicBezTo>
                  <a:pt x="5657381" y="2062656"/>
                  <a:pt x="5521937" y="2188163"/>
                  <a:pt x="5376887" y="2297625"/>
                </a:cubicBezTo>
                <a:cubicBezTo>
                  <a:pt x="4960949" y="2602121"/>
                  <a:pt x="3674711" y="2406730"/>
                  <a:pt x="3205940" y="2307608"/>
                </a:cubicBezTo>
                <a:lnTo>
                  <a:pt x="3268378" y="2324010"/>
                </a:lnTo>
                <a:cubicBezTo>
                  <a:pt x="2542168" y="2228097"/>
                  <a:pt x="1867829" y="2122201"/>
                  <a:pt x="1127209" y="2228097"/>
                </a:cubicBezTo>
                <a:cubicBezTo>
                  <a:pt x="624817" y="2300834"/>
                  <a:pt x="619054" y="2558978"/>
                  <a:pt x="459595" y="2946550"/>
                </a:cubicBezTo>
                <a:cubicBezTo>
                  <a:pt x="407722" y="3075712"/>
                  <a:pt x="374222" y="3294724"/>
                  <a:pt x="335588" y="3473023"/>
                </a:cubicBezTo>
                <a:lnTo>
                  <a:pt x="318241" y="3547423"/>
                </a:lnTo>
                <a:lnTo>
                  <a:pt x="0" y="1961213"/>
                </a:lnTo>
                <a:lnTo>
                  <a:pt x="48940" y="1973251"/>
                </a:lnTo>
                <a:cubicBezTo>
                  <a:pt x="96009" y="1985374"/>
                  <a:pt x="143078" y="1997942"/>
                  <a:pt x="146440" y="1996338"/>
                </a:cubicBezTo>
                <a:cubicBezTo>
                  <a:pt x="327993" y="1842976"/>
                  <a:pt x="540412" y="1745031"/>
                  <a:pt x="766026" y="1687114"/>
                </a:cubicBezTo>
                <a:cubicBezTo>
                  <a:pt x="827130" y="1671428"/>
                  <a:pt x="889201" y="1658679"/>
                  <a:pt x="951889" y="1648559"/>
                </a:cubicBezTo>
                <a:close/>
              </a:path>
            </a:pathLst>
          </a:custGeom>
          <a:solidFill>
            <a:srgbClr val="E7E6E6">
              <a:lumMod val="75000"/>
            </a:srgbClr>
          </a:solidFill>
          <a:ln w="9525">
            <a:noFill/>
            <a:round/>
          </a:ln>
        </p:spPr>
        <p:txBody>
          <a:bodyPr wrap="square">
            <a:noAutofit/>
          </a:bodyPr>
          <a:lstStyle/>
          <a:p>
            <a:pPr>
              <a:defRPr/>
            </a:pPr>
            <a:endParaRPr lang="en-US">
              <a:solidFill>
                <a:srgbClr val="000000"/>
              </a:solidFill>
              <a:sym typeface="Arial" panose="020B0604020202090204" pitchFamily="34" charset="0"/>
            </a:endParaRPr>
          </a:p>
        </p:txBody>
      </p:sp>
      <p:sp>
        <p:nvSpPr>
          <p:cNvPr id="5" name="Oval 5"/>
          <p:cNvSpPr/>
          <p:nvPr>
            <p:custDataLst>
              <p:tags r:id="rId3"/>
            </p:custDataLst>
          </p:nvPr>
        </p:nvSpPr>
        <p:spPr bwMode="auto">
          <a:xfrm>
            <a:off x="2178685" y="3337243"/>
            <a:ext cx="200025" cy="201612"/>
          </a:xfrm>
          <a:prstGeom prst="ellipse">
            <a:avLst/>
          </a:prstGeom>
          <a:solidFill>
            <a:srgbClr val="FFFFFF"/>
          </a:solidFill>
          <a:ln w="9525">
            <a:noFill/>
            <a:round/>
          </a:ln>
        </p:spPr>
        <p:txBody>
          <a:bodyPr/>
          <a:lstStyle/>
          <a:p>
            <a:pPr algn="ctr" defTabSz="913765">
              <a:defRPr/>
            </a:pPr>
            <a:endParaRPr lang="en-US" kern="0">
              <a:solidFill>
                <a:srgbClr val="000000"/>
              </a:solidFill>
              <a:sym typeface="Arial" panose="020B0604020202090204" pitchFamily="34" charset="0"/>
            </a:endParaRPr>
          </a:p>
        </p:txBody>
      </p:sp>
      <p:sp>
        <p:nvSpPr>
          <p:cNvPr id="6" name="Oval 6"/>
          <p:cNvSpPr/>
          <p:nvPr>
            <p:custDataLst>
              <p:tags r:id="rId4"/>
            </p:custDataLst>
          </p:nvPr>
        </p:nvSpPr>
        <p:spPr bwMode="auto">
          <a:xfrm>
            <a:off x="853123" y="2976880"/>
            <a:ext cx="201612" cy="200025"/>
          </a:xfrm>
          <a:prstGeom prst="ellipse">
            <a:avLst/>
          </a:prstGeom>
          <a:solidFill>
            <a:srgbClr val="FFFFFF"/>
          </a:solidFill>
          <a:ln w="9525">
            <a:noFill/>
            <a:round/>
          </a:ln>
        </p:spPr>
        <p:txBody>
          <a:bodyPr/>
          <a:lstStyle/>
          <a:p>
            <a:pPr algn="ctr" defTabSz="913765">
              <a:defRPr/>
            </a:pPr>
            <a:endParaRPr lang="en-US" kern="0">
              <a:solidFill>
                <a:srgbClr val="000000"/>
              </a:solidFill>
              <a:sym typeface="Arial" panose="020B0604020202090204" pitchFamily="34" charset="0"/>
            </a:endParaRPr>
          </a:p>
        </p:txBody>
      </p:sp>
      <p:sp>
        <p:nvSpPr>
          <p:cNvPr id="7" name="Oval 7"/>
          <p:cNvSpPr/>
          <p:nvPr>
            <p:custDataLst>
              <p:tags r:id="rId5"/>
            </p:custDataLst>
          </p:nvPr>
        </p:nvSpPr>
        <p:spPr bwMode="auto">
          <a:xfrm>
            <a:off x="3043873" y="3686493"/>
            <a:ext cx="201612" cy="201612"/>
          </a:xfrm>
          <a:prstGeom prst="ellipse">
            <a:avLst/>
          </a:prstGeom>
          <a:solidFill>
            <a:srgbClr val="FFFFFF"/>
          </a:solidFill>
          <a:ln w="9525">
            <a:noFill/>
            <a:round/>
          </a:ln>
        </p:spPr>
        <p:txBody>
          <a:bodyPr/>
          <a:lstStyle/>
          <a:p>
            <a:pPr algn="ctr" defTabSz="913765">
              <a:defRPr/>
            </a:pPr>
            <a:endParaRPr lang="en-US" kern="0">
              <a:solidFill>
                <a:srgbClr val="000000"/>
              </a:solidFill>
              <a:sym typeface="Arial" panose="020B0604020202090204" pitchFamily="34" charset="0"/>
            </a:endParaRPr>
          </a:p>
        </p:txBody>
      </p:sp>
      <p:sp>
        <p:nvSpPr>
          <p:cNvPr id="8" name="Oval 8"/>
          <p:cNvSpPr/>
          <p:nvPr>
            <p:custDataLst>
              <p:tags r:id="rId6"/>
            </p:custDataLst>
          </p:nvPr>
        </p:nvSpPr>
        <p:spPr bwMode="auto">
          <a:xfrm>
            <a:off x="4756785" y="4134168"/>
            <a:ext cx="201613" cy="201612"/>
          </a:xfrm>
          <a:prstGeom prst="ellipse">
            <a:avLst/>
          </a:prstGeom>
          <a:solidFill>
            <a:srgbClr val="FFFFFF"/>
          </a:solidFill>
          <a:ln w="9525">
            <a:noFill/>
            <a:round/>
          </a:ln>
        </p:spPr>
        <p:txBody>
          <a:bodyPr/>
          <a:lstStyle/>
          <a:p>
            <a:pPr algn="ctr" defTabSz="913765">
              <a:defRPr/>
            </a:pPr>
            <a:endParaRPr lang="en-US" kern="0">
              <a:solidFill>
                <a:srgbClr val="000000"/>
              </a:solidFill>
              <a:sym typeface="Arial" panose="020B0604020202090204" pitchFamily="34" charset="0"/>
            </a:endParaRPr>
          </a:p>
        </p:txBody>
      </p:sp>
      <p:sp>
        <p:nvSpPr>
          <p:cNvPr id="9" name="Oval 9"/>
          <p:cNvSpPr/>
          <p:nvPr>
            <p:custDataLst>
              <p:tags r:id="rId7"/>
            </p:custDataLst>
          </p:nvPr>
        </p:nvSpPr>
        <p:spPr bwMode="auto">
          <a:xfrm>
            <a:off x="6356985" y="3615055"/>
            <a:ext cx="101600" cy="100013"/>
          </a:xfrm>
          <a:prstGeom prst="ellipse">
            <a:avLst/>
          </a:prstGeom>
          <a:solidFill>
            <a:srgbClr val="FFFFFF"/>
          </a:solidFill>
          <a:ln w="9525">
            <a:noFill/>
            <a:round/>
          </a:ln>
        </p:spPr>
        <p:txBody>
          <a:bodyPr/>
          <a:lstStyle/>
          <a:p>
            <a:pPr algn="ctr" defTabSz="913765">
              <a:defRPr/>
            </a:pPr>
            <a:endParaRPr lang="en-US" kern="0">
              <a:solidFill>
                <a:srgbClr val="000000"/>
              </a:solidFill>
              <a:sym typeface="Arial" panose="020B0604020202090204" pitchFamily="34" charset="0"/>
            </a:endParaRPr>
          </a:p>
        </p:txBody>
      </p:sp>
      <p:sp>
        <p:nvSpPr>
          <p:cNvPr id="10" name="Oval 10"/>
          <p:cNvSpPr/>
          <p:nvPr>
            <p:custDataLst>
              <p:tags r:id="rId8"/>
            </p:custDataLst>
          </p:nvPr>
        </p:nvSpPr>
        <p:spPr bwMode="auto">
          <a:xfrm>
            <a:off x="7779385" y="3686493"/>
            <a:ext cx="101600" cy="100012"/>
          </a:xfrm>
          <a:prstGeom prst="ellipse">
            <a:avLst/>
          </a:prstGeom>
          <a:solidFill>
            <a:srgbClr val="FFFFFF"/>
          </a:solidFill>
          <a:ln w="9525">
            <a:noFill/>
            <a:round/>
          </a:ln>
        </p:spPr>
        <p:txBody>
          <a:bodyPr/>
          <a:lstStyle/>
          <a:p>
            <a:pPr algn="ctr" defTabSz="913765">
              <a:defRPr/>
            </a:pPr>
            <a:endParaRPr lang="en-US" kern="0">
              <a:solidFill>
                <a:srgbClr val="000000"/>
              </a:solidFill>
              <a:sym typeface="Arial" panose="020B0604020202090204" pitchFamily="34" charset="0"/>
            </a:endParaRPr>
          </a:p>
        </p:txBody>
      </p:sp>
      <p:sp>
        <p:nvSpPr>
          <p:cNvPr id="11" name="Freeform 5"/>
          <p:cNvSpPr/>
          <p:nvPr>
            <p:custDataLst>
              <p:tags r:id="rId9"/>
            </p:custDataLst>
          </p:nvPr>
        </p:nvSpPr>
        <p:spPr bwMode="auto">
          <a:xfrm rot="8375884">
            <a:off x="1977073" y="2145030"/>
            <a:ext cx="2373312" cy="1027113"/>
          </a:xfrm>
          <a:custGeom>
            <a:avLst/>
            <a:gdLst/>
            <a:ahLst/>
            <a:cxnLst>
              <a:cxn ang="0">
                <a:pos x="325" y="0"/>
              </a:cxn>
              <a:cxn ang="0">
                <a:pos x="0" y="143"/>
              </a:cxn>
              <a:cxn ang="0">
                <a:pos x="323" y="277"/>
              </a:cxn>
              <a:cxn ang="0">
                <a:pos x="641" y="132"/>
              </a:cxn>
              <a:cxn ang="0">
                <a:pos x="325" y="0"/>
              </a:cxn>
            </a:cxnLst>
            <a:rect l="0" t="0" r="r" b="b"/>
            <a:pathLst>
              <a:path w="641" h="277">
                <a:moveTo>
                  <a:pt x="325" y="0"/>
                </a:moveTo>
                <a:cubicBezTo>
                  <a:pt x="132" y="0"/>
                  <a:pt x="0" y="143"/>
                  <a:pt x="0" y="143"/>
                </a:cubicBezTo>
                <a:cubicBezTo>
                  <a:pt x="119" y="243"/>
                  <a:pt x="229" y="277"/>
                  <a:pt x="323" y="277"/>
                </a:cubicBezTo>
                <a:cubicBezTo>
                  <a:pt x="517" y="277"/>
                  <a:pt x="641" y="132"/>
                  <a:pt x="641" y="132"/>
                </a:cubicBezTo>
                <a:cubicBezTo>
                  <a:pt x="527" y="33"/>
                  <a:pt x="419" y="0"/>
                  <a:pt x="325" y="0"/>
                </a:cubicBezTo>
              </a:path>
            </a:pathLst>
          </a:custGeom>
          <a:solidFill>
            <a:srgbClr val="C1272D"/>
          </a:solidFill>
          <a:ln w="9525">
            <a:noFill/>
            <a:round/>
          </a:ln>
        </p:spPr>
        <p:txBody>
          <a:bodyPr/>
          <a:lstStyle/>
          <a:p>
            <a:pPr defTabSz="913765">
              <a:defRPr/>
            </a:pPr>
            <a:endParaRPr lang="en-US" kern="0">
              <a:solidFill>
                <a:srgbClr val="000000"/>
              </a:solidFill>
              <a:sym typeface="Arial" panose="020B0604020202090204" pitchFamily="34" charset="0"/>
            </a:endParaRPr>
          </a:p>
        </p:txBody>
      </p:sp>
      <p:sp>
        <p:nvSpPr>
          <p:cNvPr id="12" name="Freeform 5"/>
          <p:cNvSpPr/>
          <p:nvPr>
            <p:custDataLst>
              <p:tags r:id="rId10"/>
            </p:custDataLst>
          </p:nvPr>
        </p:nvSpPr>
        <p:spPr bwMode="auto">
          <a:xfrm rot="7494101">
            <a:off x="4407258" y="2763927"/>
            <a:ext cx="2095500" cy="906462"/>
          </a:xfrm>
          <a:custGeom>
            <a:avLst/>
            <a:gdLst/>
            <a:ahLst/>
            <a:cxnLst>
              <a:cxn ang="0">
                <a:pos x="325" y="0"/>
              </a:cxn>
              <a:cxn ang="0">
                <a:pos x="0" y="143"/>
              </a:cxn>
              <a:cxn ang="0">
                <a:pos x="323" y="277"/>
              </a:cxn>
              <a:cxn ang="0">
                <a:pos x="641" y="132"/>
              </a:cxn>
              <a:cxn ang="0">
                <a:pos x="325" y="0"/>
              </a:cxn>
            </a:cxnLst>
            <a:rect l="0" t="0" r="r" b="b"/>
            <a:pathLst>
              <a:path w="641" h="277">
                <a:moveTo>
                  <a:pt x="325" y="0"/>
                </a:moveTo>
                <a:cubicBezTo>
                  <a:pt x="132" y="0"/>
                  <a:pt x="0" y="143"/>
                  <a:pt x="0" y="143"/>
                </a:cubicBezTo>
                <a:cubicBezTo>
                  <a:pt x="119" y="243"/>
                  <a:pt x="229" y="277"/>
                  <a:pt x="323" y="277"/>
                </a:cubicBezTo>
                <a:cubicBezTo>
                  <a:pt x="517" y="277"/>
                  <a:pt x="641" y="132"/>
                  <a:pt x="641" y="132"/>
                </a:cubicBezTo>
                <a:cubicBezTo>
                  <a:pt x="527" y="33"/>
                  <a:pt x="419" y="0"/>
                  <a:pt x="325" y="0"/>
                </a:cubicBezTo>
              </a:path>
            </a:pathLst>
          </a:custGeom>
          <a:solidFill>
            <a:srgbClr val="4472C4"/>
          </a:solidFill>
          <a:ln w="9525">
            <a:noFill/>
            <a:round/>
          </a:ln>
        </p:spPr>
        <p:txBody>
          <a:bodyPr/>
          <a:lstStyle/>
          <a:p>
            <a:pPr defTabSz="913765">
              <a:defRPr/>
            </a:pPr>
            <a:endParaRPr lang="en-US" kern="0">
              <a:solidFill>
                <a:srgbClr val="000000"/>
              </a:solidFill>
              <a:sym typeface="Arial" panose="020B0604020202090204" pitchFamily="34" charset="0"/>
            </a:endParaRPr>
          </a:p>
        </p:txBody>
      </p:sp>
      <p:sp>
        <p:nvSpPr>
          <p:cNvPr id="13" name="Freeform 5"/>
          <p:cNvSpPr/>
          <p:nvPr>
            <p:custDataLst>
              <p:tags r:id="rId11"/>
            </p:custDataLst>
          </p:nvPr>
        </p:nvSpPr>
        <p:spPr bwMode="auto">
          <a:xfrm rot="7358619">
            <a:off x="7349967" y="2431574"/>
            <a:ext cx="2032000" cy="877887"/>
          </a:xfrm>
          <a:custGeom>
            <a:avLst/>
            <a:gdLst/>
            <a:ahLst/>
            <a:cxnLst>
              <a:cxn ang="0">
                <a:pos x="325" y="0"/>
              </a:cxn>
              <a:cxn ang="0">
                <a:pos x="0" y="143"/>
              </a:cxn>
              <a:cxn ang="0">
                <a:pos x="323" y="277"/>
              </a:cxn>
              <a:cxn ang="0">
                <a:pos x="641" y="132"/>
              </a:cxn>
              <a:cxn ang="0">
                <a:pos x="325" y="0"/>
              </a:cxn>
            </a:cxnLst>
            <a:rect l="0" t="0" r="r" b="b"/>
            <a:pathLst>
              <a:path w="641" h="277">
                <a:moveTo>
                  <a:pt x="325" y="0"/>
                </a:moveTo>
                <a:cubicBezTo>
                  <a:pt x="132" y="0"/>
                  <a:pt x="0" y="143"/>
                  <a:pt x="0" y="143"/>
                </a:cubicBezTo>
                <a:cubicBezTo>
                  <a:pt x="119" y="243"/>
                  <a:pt x="229" y="277"/>
                  <a:pt x="323" y="277"/>
                </a:cubicBezTo>
                <a:cubicBezTo>
                  <a:pt x="517" y="277"/>
                  <a:pt x="641" y="132"/>
                  <a:pt x="641" y="132"/>
                </a:cubicBezTo>
                <a:cubicBezTo>
                  <a:pt x="527" y="33"/>
                  <a:pt x="419" y="0"/>
                  <a:pt x="325" y="0"/>
                </a:cubicBezTo>
              </a:path>
            </a:pathLst>
          </a:custGeom>
          <a:solidFill>
            <a:srgbClr val="FFC000"/>
          </a:solidFill>
          <a:ln w="9525">
            <a:noFill/>
            <a:round/>
          </a:ln>
        </p:spPr>
        <p:txBody>
          <a:bodyPr/>
          <a:lstStyle/>
          <a:p>
            <a:pPr defTabSz="913765">
              <a:defRPr/>
            </a:pPr>
            <a:endParaRPr lang="en-US" kern="0" baseline="-25000" dirty="0">
              <a:solidFill>
                <a:srgbClr val="000000"/>
              </a:solidFill>
              <a:sym typeface="Arial" panose="020B0604020202090204" pitchFamily="34" charset="0"/>
            </a:endParaRPr>
          </a:p>
        </p:txBody>
      </p:sp>
      <p:sp>
        <p:nvSpPr>
          <p:cNvPr id="14" name="Freeform 5"/>
          <p:cNvSpPr/>
          <p:nvPr>
            <p:custDataLst>
              <p:tags r:id="rId12"/>
            </p:custDataLst>
          </p:nvPr>
        </p:nvSpPr>
        <p:spPr bwMode="auto">
          <a:xfrm rot="3380677">
            <a:off x="429261" y="3537267"/>
            <a:ext cx="2373312" cy="1027113"/>
          </a:xfrm>
          <a:custGeom>
            <a:avLst/>
            <a:gdLst/>
            <a:ahLst/>
            <a:cxnLst>
              <a:cxn ang="0">
                <a:pos x="325" y="0"/>
              </a:cxn>
              <a:cxn ang="0">
                <a:pos x="0" y="143"/>
              </a:cxn>
              <a:cxn ang="0">
                <a:pos x="323" y="277"/>
              </a:cxn>
              <a:cxn ang="0">
                <a:pos x="641" y="132"/>
              </a:cxn>
              <a:cxn ang="0">
                <a:pos x="325" y="0"/>
              </a:cxn>
            </a:cxnLst>
            <a:rect l="0" t="0" r="r" b="b"/>
            <a:pathLst>
              <a:path w="641" h="277">
                <a:moveTo>
                  <a:pt x="325" y="0"/>
                </a:moveTo>
                <a:cubicBezTo>
                  <a:pt x="132" y="0"/>
                  <a:pt x="0" y="143"/>
                  <a:pt x="0" y="143"/>
                </a:cubicBezTo>
                <a:cubicBezTo>
                  <a:pt x="119" y="243"/>
                  <a:pt x="229" y="277"/>
                  <a:pt x="323" y="277"/>
                </a:cubicBezTo>
                <a:cubicBezTo>
                  <a:pt x="517" y="277"/>
                  <a:pt x="641" y="132"/>
                  <a:pt x="641" y="132"/>
                </a:cubicBezTo>
                <a:cubicBezTo>
                  <a:pt x="527" y="33"/>
                  <a:pt x="419" y="0"/>
                  <a:pt x="325" y="0"/>
                </a:cubicBezTo>
              </a:path>
            </a:pathLst>
          </a:custGeom>
          <a:solidFill>
            <a:srgbClr val="FFBD1B"/>
          </a:solidFill>
          <a:ln w="9525">
            <a:noFill/>
            <a:round/>
          </a:ln>
        </p:spPr>
        <p:txBody>
          <a:bodyPr/>
          <a:lstStyle/>
          <a:p>
            <a:pPr defTabSz="913765">
              <a:defRPr/>
            </a:pPr>
            <a:endParaRPr lang="en-US" kern="0">
              <a:solidFill>
                <a:srgbClr val="000000"/>
              </a:solidFill>
              <a:sym typeface="Arial" panose="020B0604020202090204" pitchFamily="34" charset="0"/>
            </a:endParaRPr>
          </a:p>
        </p:txBody>
      </p:sp>
      <p:sp>
        <p:nvSpPr>
          <p:cNvPr id="15" name="Freeform 5"/>
          <p:cNvSpPr/>
          <p:nvPr>
            <p:custDataLst>
              <p:tags r:id="rId13"/>
            </p:custDataLst>
          </p:nvPr>
        </p:nvSpPr>
        <p:spPr bwMode="auto">
          <a:xfrm rot="3467410">
            <a:off x="2652360" y="4180583"/>
            <a:ext cx="2093913" cy="906462"/>
          </a:xfrm>
          <a:custGeom>
            <a:avLst/>
            <a:gdLst/>
            <a:ahLst/>
            <a:cxnLst>
              <a:cxn ang="0">
                <a:pos x="325" y="0"/>
              </a:cxn>
              <a:cxn ang="0">
                <a:pos x="0" y="143"/>
              </a:cxn>
              <a:cxn ang="0">
                <a:pos x="323" y="277"/>
              </a:cxn>
              <a:cxn ang="0">
                <a:pos x="641" y="132"/>
              </a:cxn>
              <a:cxn ang="0">
                <a:pos x="325" y="0"/>
              </a:cxn>
            </a:cxnLst>
            <a:rect l="0" t="0" r="r" b="b"/>
            <a:pathLst>
              <a:path w="641" h="277">
                <a:moveTo>
                  <a:pt x="325" y="0"/>
                </a:moveTo>
                <a:cubicBezTo>
                  <a:pt x="132" y="0"/>
                  <a:pt x="0" y="143"/>
                  <a:pt x="0" y="143"/>
                </a:cubicBezTo>
                <a:cubicBezTo>
                  <a:pt x="119" y="243"/>
                  <a:pt x="229" y="277"/>
                  <a:pt x="323" y="277"/>
                </a:cubicBezTo>
                <a:cubicBezTo>
                  <a:pt x="517" y="277"/>
                  <a:pt x="641" y="132"/>
                  <a:pt x="641" y="132"/>
                </a:cubicBezTo>
                <a:cubicBezTo>
                  <a:pt x="527" y="33"/>
                  <a:pt x="419" y="0"/>
                  <a:pt x="325" y="0"/>
                </a:cubicBezTo>
              </a:path>
            </a:pathLst>
          </a:custGeom>
          <a:solidFill>
            <a:srgbClr val="00B6A5"/>
          </a:solidFill>
          <a:ln w="9525">
            <a:noFill/>
            <a:round/>
          </a:ln>
        </p:spPr>
        <p:txBody>
          <a:bodyPr/>
          <a:lstStyle/>
          <a:p>
            <a:pPr defTabSz="913765">
              <a:defRPr/>
            </a:pPr>
            <a:endParaRPr lang="en-US" kern="0">
              <a:sym typeface="Arial" panose="020B0604020202090204" pitchFamily="34" charset="0"/>
            </a:endParaRPr>
          </a:p>
        </p:txBody>
      </p:sp>
      <p:sp>
        <p:nvSpPr>
          <p:cNvPr id="16" name="Freeform 5"/>
          <p:cNvSpPr/>
          <p:nvPr>
            <p:custDataLst>
              <p:tags r:id="rId14"/>
            </p:custDataLst>
          </p:nvPr>
        </p:nvSpPr>
        <p:spPr bwMode="auto">
          <a:xfrm rot="2257082">
            <a:off x="6204585" y="3837305"/>
            <a:ext cx="2032000" cy="879475"/>
          </a:xfrm>
          <a:custGeom>
            <a:avLst/>
            <a:gdLst/>
            <a:ahLst/>
            <a:cxnLst>
              <a:cxn ang="0">
                <a:pos x="325" y="0"/>
              </a:cxn>
              <a:cxn ang="0">
                <a:pos x="0" y="143"/>
              </a:cxn>
              <a:cxn ang="0">
                <a:pos x="323" y="277"/>
              </a:cxn>
              <a:cxn ang="0">
                <a:pos x="641" y="132"/>
              </a:cxn>
              <a:cxn ang="0">
                <a:pos x="325" y="0"/>
              </a:cxn>
            </a:cxnLst>
            <a:rect l="0" t="0" r="r" b="b"/>
            <a:pathLst>
              <a:path w="641" h="277">
                <a:moveTo>
                  <a:pt x="325" y="0"/>
                </a:moveTo>
                <a:cubicBezTo>
                  <a:pt x="132" y="0"/>
                  <a:pt x="0" y="143"/>
                  <a:pt x="0" y="143"/>
                </a:cubicBezTo>
                <a:cubicBezTo>
                  <a:pt x="119" y="243"/>
                  <a:pt x="229" y="277"/>
                  <a:pt x="323" y="277"/>
                </a:cubicBezTo>
                <a:cubicBezTo>
                  <a:pt x="517" y="277"/>
                  <a:pt x="641" y="132"/>
                  <a:pt x="641" y="132"/>
                </a:cubicBezTo>
                <a:cubicBezTo>
                  <a:pt x="527" y="33"/>
                  <a:pt x="419" y="0"/>
                  <a:pt x="325" y="0"/>
                </a:cubicBezTo>
              </a:path>
            </a:pathLst>
          </a:custGeom>
          <a:solidFill>
            <a:srgbClr val="70AD47"/>
          </a:solidFill>
          <a:ln w="9525">
            <a:noFill/>
            <a:round/>
          </a:ln>
        </p:spPr>
        <p:txBody>
          <a:bodyPr/>
          <a:lstStyle/>
          <a:p>
            <a:pPr defTabSz="913765">
              <a:defRPr/>
            </a:pPr>
            <a:endParaRPr lang="en-US" kern="0">
              <a:solidFill>
                <a:srgbClr val="000000"/>
              </a:solidFill>
              <a:sym typeface="Arial" panose="020B0604020202090204" pitchFamily="34" charset="0"/>
            </a:endParaRPr>
          </a:p>
        </p:txBody>
      </p:sp>
      <p:sp>
        <p:nvSpPr>
          <p:cNvPr id="19" name="TextBox 13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 rot="3124774">
            <a:off x="824496" y="3854550"/>
            <a:ext cx="1659132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 anchorCtr="0">
            <a:noAutofit/>
          </a:bodyPr>
          <a:lstStyle>
            <a:lvl1pPr defTabSz="1216025"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bg-BG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Подпомага сърдечния ритъм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0" name="TextBox 13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 rot="3124774">
            <a:off x="2929255" y="4414520"/>
            <a:ext cx="156591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 anchorCtr="0">
            <a:noAutofit/>
          </a:bodyPr>
          <a:lstStyle>
            <a:lvl1pPr defTabSz="1216025"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bg-BG" altLang="zh-CN" sz="1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Провеждане на нервен импулс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1" name="TextBox 13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 rot="2362389">
            <a:off x="6433820" y="4078605"/>
            <a:ext cx="1703705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 anchorCtr="0">
            <a:noAutofit/>
          </a:bodyPr>
          <a:lstStyle>
            <a:lvl1pPr defTabSz="1216025"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ru-RU" altLang="zh-CN" sz="1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Контракция и отпускане на мускулите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3" name="TextBox 13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 rot="19093477">
            <a:off x="2065700" y="2360745"/>
            <a:ext cx="2205644" cy="650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 anchorCtr="0">
            <a:noAutofit/>
          </a:bodyPr>
          <a:lstStyle>
            <a:lvl1pPr defTabSz="1216025"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ru-RU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Участва </a:t>
            </a:r>
            <a:r>
              <a:rPr lang="ru-RU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в различни физиологични функции в клетките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4" name="TextBox 13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 rot="18250015">
            <a:off x="4689411" y="3003489"/>
            <a:ext cx="153162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 anchorCtr="0">
            <a:noAutofit/>
          </a:bodyPr>
          <a:lstStyle>
            <a:lvl1pPr defTabSz="1216025"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ru-RU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Участва </a:t>
            </a:r>
            <a:r>
              <a:rPr lang="ru-RU" altLang="zh-CN" sz="1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в процеса на коагулация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5" name="TextBox 13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 rot="18145367">
            <a:off x="7642126" y="2662635"/>
            <a:ext cx="1502823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 anchorCtr="0">
            <a:noAutofit/>
          </a:bodyPr>
          <a:lstStyle>
            <a:lvl1pPr defTabSz="1216025"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ru-RU" altLang="zh-CN" sz="1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Ускоряване на фагоцитозата на белите кръвни клетки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17" name="图片 16" descr="CA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9639300" y="5038725"/>
            <a:ext cx="2552700" cy="1876425"/>
          </a:xfrm>
          <a:prstGeom prst="rect">
            <a:avLst/>
          </a:prstGeom>
        </p:spPr>
      </p:pic>
      <p:sp>
        <p:nvSpPr>
          <p:cNvPr id="61" name="TextBox 8"/>
          <p:cNvSpPr txBox="1"/>
          <p:nvPr>
            <p:custDataLst>
              <p:tags r:id="rId21"/>
            </p:custDataLst>
          </p:nvPr>
        </p:nvSpPr>
        <p:spPr>
          <a:xfrm>
            <a:off x="2952727" y="620829"/>
            <a:ext cx="6168123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altLang="zh-CN" sz="3200" b="1" dirty="0">
                <a:solidFill>
                  <a:schemeClr val="bg1"/>
                </a:solidFill>
                <a:latin typeface="Arial" panose="020B0604020202090204" pitchFamily="34" charset="0"/>
                <a:ea typeface="思源黑体 CN Bold"/>
                <a:cs typeface="微软雅黑" panose="020B0503020204020204" pitchFamily="34" charset="-122"/>
              </a:rPr>
              <a:t>Калцият </a:t>
            </a:r>
            <a:r>
              <a:rPr lang="bg-BG" altLang="zh-CN" sz="3200" b="1" dirty="0" smtClean="0">
                <a:solidFill>
                  <a:schemeClr val="bg1"/>
                </a:solidFill>
                <a:latin typeface="Arial" panose="020B0604020202090204" pitchFamily="34" charset="0"/>
                <a:ea typeface="思源黑体 CN Bold"/>
                <a:cs typeface="微软雅黑" panose="020B0503020204020204" pitchFamily="34" charset="-122"/>
              </a:rPr>
              <a:t>помага за:</a:t>
            </a:r>
            <a:endParaRPr lang="zh-CN" altLang="en-US" sz="3200" b="1" dirty="0">
              <a:solidFill>
                <a:schemeClr val="bg1"/>
              </a:solidFill>
              <a:latin typeface="Arial" panose="020B0604020202090204" pitchFamily="34" charset="0"/>
              <a:ea typeface="思源黑体 CN Bold"/>
              <a:cs typeface="微软雅黑" panose="020B0503020204020204" pitchFamily="34" charset="-122"/>
            </a:endParaRPr>
          </a:p>
        </p:txBody>
      </p:sp>
      <p:cxnSp>
        <p:nvCxnSpPr>
          <p:cNvPr id="62" name="直接连接符 61"/>
          <p:cNvCxnSpPr/>
          <p:nvPr>
            <p:custDataLst>
              <p:tags r:id="rId22"/>
            </p:custDataLst>
          </p:nvPr>
        </p:nvCxnSpPr>
        <p:spPr>
          <a:xfrm flipH="1">
            <a:off x="454645" y="913222"/>
            <a:ext cx="344808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/>
          <p:cNvCxnSpPr/>
          <p:nvPr>
            <p:custDataLst>
              <p:tags r:id="rId23"/>
            </p:custDataLst>
          </p:nvPr>
        </p:nvCxnSpPr>
        <p:spPr>
          <a:xfrm flipH="1" flipV="1">
            <a:off x="8094233" y="912611"/>
            <a:ext cx="3589254" cy="1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pull/>
      </p:transition>
    </mc:Choice>
    <mc:Fallback xmlns="">
      <p:transition spd="med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 descr="C:/Users/maomao/AppData/Local/Temp/picturecompress_20210207153750/output_13.jpgoutput_13"/>
          <p:cNvPicPr>
            <a:picLocks noChangeAspect="1"/>
          </p:cNvPicPr>
          <p:nvPr/>
        </p:nvPicPr>
        <p:blipFill>
          <a:blip r:embed="rId33"/>
          <a:srcRect l="7676" r="11003" b="31792"/>
          <a:stretch>
            <a:fillRect/>
          </a:stretch>
        </p:blipFill>
        <p:spPr>
          <a:xfrm>
            <a:off x="-54610" y="0"/>
            <a:ext cx="12277090" cy="686371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-108018" y="-41398"/>
            <a:ext cx="12277090" cy="6880225"/>
          </a:xfrm>
          <a:prstGeom prst="rect">
            <a:avLst/>
          </a:prstGeom>
          <a:solidFill>
            <a:srgbClr val="036C09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6" name="AutoShape 2"/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7928155" y="2288138"/>
            <a:ext cx="3150888" cy="2958583"/>
          </a:xfrm>
          <a:prstGeom prst="roundRect">
            <a:avLst>
              <a:gd name="adj" fmla="val 2259"/>
            </a:avLst>
          </a:prstGeom>
          <a:solidFill>
            <a:srgbClr val="FFBA55"/>
          </a:solidFill>
          <a:ln w="19050" cap="flat" cmpd="sng" algn="ctr">
            <a:solidFill>
              <a:schemeClr val="accent2"/>
            </a:solidFill>
            <a:prstDash val="solid"/>
          </a:ln>
          <a:effectLst/>
        </p:spPr>
        <p:txBody>
          <a:bodyPr lIns="142839" tIns="48376" rIns="96749" bIns="48376" anchor="ctr"/>
          <a:lstStyle/>
          <a:p>
            <a:pPr>
              <a:lnSpc>
                <a:spcPct val="150000"/>
              </a:lnSpc>
              <a:defRPr/>
            </a:pPr>
            <a:endParaRPr lang="zh-CN" altLang="en-US" sz="935" kern="0" dirty="0">
              <a:solidFill>
                <a:schemeClr val="bg1"/>
              </a:solidFill>
              <a:latin typeface="+mn-ea"/>
              <a:cs typeface="微软雅黑" panose="020B0503020204020204" pitchFamily="34" charset="-122"/>
            </a:endParaRPr>
          </a:p>
        </p:txBody>
      </p:sp>
      <p:sp>
        <p:nvSpPr>
          <p:cNvPr id="8" name="AutoShape 22"/>
          <p:cNvSpPr>
            <a:spLocks noChangeArrowheads="1"/>
          </p:cNvSpPr>
          <p:nvPr>
            <p:custDataLst>
              <p:tags r:id="rId3"/>
            </p:custDataLst>
          </p:nvPr>
        </p:nvSpPr>
        <p:spPr bwMode="gray">
          <a:xfrm>
            <a:off x="8040281" y="1962484"/>
            <a:ext cx="2925375" cy="503321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 w="3175" cap="flat" cmpd="sng" algn="ctr">
            <a:noFill/>
            <a:prstDash val="solid"/>
          </a:ln>
          <a:effectLst/>
        </p:spPr>
        <p:txBody>
          <a:bodyPr lIns="96749" tIns="48376" rIns="96749" bIns="48376"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1600" b="1" kern="0" dirty="0">
              <a:solidFill>
                <a:srgbClr val="FFFFFF"/>
              </a:solidFill>
              <a:latin typeface="+mn-ea"/>
              <a:cs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8052934" y="2770532"/>
            <a:ext cx="2925375" cy="2476189"/>
          </a:xfrm>
          <a:prstGeom prst="rect">
            <a:avLst/>
          </a:prstGeom>
        </p:spPr>
        <p:txBody>
          <a:bodyPr wrap="square" lIns="90000" tIns="46800" rIns="90000" bIns="46800">
            <a:norm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1800" ker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ru-RU" altLang="zh-CN" sz="2400" dirty="0"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+mn-ea"/>
              </a:rPr>
              <a:t>„Калциевият дефицит“ е типичен признак на стареене</a:t>
            </a:r>
            <a:endParaRPr lang="zh-CN" altLang="en-US" sz="2400" dirty="0">
              <a:solidFill>
                <a:srgbClr val="E9801A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8035883" y="1839786"/>
            <a:ext cx="2929773" cy="626019"/>
          </a:xfrm>
          <a:prstGeom prst="rect">
            <a:avLst/>
          </a:prstGeom>
          <a:solidFill>
            <a:srgbClr val="589F71"/>
          </a:solidFill>
        </p:spPr>
        <p:txBody>
          <a:bodyPr wrap="square" lIns="91391" tIns="45696" rIns="91391" bIns="45696" rtlCol="0" anchor="ctr" anchorCtr="0">
            <a:normAutofit/>
          </a:bodyPr>
          <a:lstStyle>
            <a:defPPr>
              <a:defRPr lang="zh-CN"/>
            </a:defPPr>
            <a:lvl1pPr algn="ctr">
              <a:defRPr sz="2000">
                <a:solidFill>
                  <a:schemeClr val="bg1"/>
                </a:solidFill>
                <a:ea typeface="微软雅黑" panose="020B0503020204020204" pitchFamily="34" charset="-122"/>
              </a:defRPr>
            </a:lvl1pPr>
          </a:lstStyle>
          <a:p>
            <a:r>
              <a:rPr lang="bg-BG" altLang="zh-CN" sz="2400" b="1" dirty="0" smtClean="0">
                <a:latin typeface="+mn-ea"/>
                <a:ea typeface="+mn-ea"/>
                <a:cs typeface="微软雅黑" panose="020B0503020204020204" pitchFamily="34" charset="-122"/>
              </a:rPr>
              <a:t>Внимание!</a:t>
            </a:r>
            <a:endParaRPr lang="zh-CN" altLang="en-US" sz="2400" b="1" dirty="0">
              <a:latin typeface="+mn-ea"/>
              <a:ea typeface="+mn-ea"/>
              <a:cs typeface="微软雅黑" panose="020B0503020204020204" pitchFamily="34" charset="-122"/>
            </a:endParaRPr>
          </a:p>
        </p:txBody>
      </p:sp>
      <p:sp>
        <p:nvSpPr>
          <p:cNvPr id="12" name="TextBox 8"/>
          <p:cNvSpPr txBox="1"/>
          <p:nvPr>
            <p:custDataLst>
              <p:tags r:id="rId6"/>
            </p:custDataLst>
          </p:nvPr>
        </p:nvSpPr>
        <p:spPr>
          <a:xfrm>
            <a:off x="2946377" y="455729"/>
            <a:ext cx="616812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altLang="zh-CN" sz="2800" b="1" dirty="0">
                <a:solidFill>
                  <a:schemeClr val="bg1"/>
                </a:solidFill>
                <a:latin typeface="+mn-ea"/>
                <a:cs typeface="微软雅黑" panose="020B0503020204020204" pitchFamily="34" charset="-122"/>
              </a:rPr>
              <a:t>Дефицит на калций</a:t>
            </a:r>
            <a:endParaRPr lang="zh-CN" altLang="en-US" sz="2800" b="1" dirty="0">
              <a:solidFill>
                <a:schemeClr val="bg1"/>
              </a:solidFill>
              <a:latin typeface="+mn-ea"/>
              <a:cs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/>
          <p:nvPr>
            <p:custDataLst>
              <p:tags r:id="rId7"/>
            </p:custDataLst>
          </p:nvPr>
        </p:nvCxnSpPr>
        <p:spPr>
          <a:xfrm flipH="1">
            <a:off x="652810" y="734062"/>
            <a:ext cx="344808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>
            <p:custDataLst>
              <p:tags r:id="rId8"/>
            </p:custDataLst>
          </p:nvPr>
        </p:nvCxnSpPr>
        <p:spPr>
          <a:xfrm flipH="1" flipV="1">
            <a:off x="8052934" y="747511"/>
            <a:ext cx="3589254" cy="1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组合 18"/>
          <p:cNvGrpSpPr/>
          <p:nvPr/>
        </p:nvGrpSpPr>
        <p:grpSpPr>
          <a:xfrm>
            <a:off x="1094740" y="1086485"/>
            <a:ext cx="6347460" cy="5439410"/>
            <a:chOff x="1317" y="1411"/>
            <a:chExt cx="9996" cy="8566"/>
          </a:xfrm>
        </p:grpSpPr>
        <p:grpSp>
          <p:nvGrpSpPr>
            <p:cNvPr id="51" name="组合 50"/>
            <p:cNvGrpSpPr/>
            <p:nvPr/>
          </p:nvGrpSpPr>
          <p:grpSpPr>
            <a:xfrm>
              <a:off x="1317" y="1411"/>
              <a:ext cx="9996" cy="8566"/>
              <a:chOff x="6237" y="-9625"/>
              <a:chExt cx="11268" cy="9670"/>
            </a:xfrm>
          </p:grpSpPr>
          <p:sp>
            <p:nvSpPr>
              <p:cNvPr id="2" name="圆角矩形 1"/>
              <p:cNvSpPr/>
              <p:nvPr>
                <p:custDataLst>
                  <p:tags r:id="rId11"/>
                </p:custDataLst>
              </p:nvPr>
            </p:nvSpPr>
            <p:spPr>
              <a:xfrm>
                <a:off x="9475" y="-8216"/>
                <a:ext cx="4483" cy="958"/>
              </a:xfrm>
              <a:prstGeom prst="roundRect">
                <a:avLst/>
              </a:prstGeom>
              <a:solidFill>
                <a:srgbClr val="D7C58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altLang="zh-CN" sz="1400" dirty="0">
                    <a:solidFill>
                      <a:schemeClr val="tx1"/>
                    </a:solidFill>
                    <a:latin typeface="+mn-ea"/>
                    <a:cs typeface="微软雅黑" panose="020B0503020204020204" pitchFamily="34" charset="-122"/>
                  </a:rPr>
                  <a:t>Повишена секреция на паращитовидната жлеза</a:t>
                </a:r>
                <a:endParaRPr lang="zh-CN" altLang="en-US" sz="1400" dirty="0">
                  <a:solidFill>
                    <a:schemeClr val="tx1"/>
                  </a:solidFill>
                  <a:latin typeface="+mn-ea"/>
                  <a:cs typeface="微软雅黑" panose="020B0503020204020204" pitchFamily="34" charset="-122"/>
                </a:endParaRPr>
              </a:p>
            </p:txBody>
          </p:sp>
          <p:sp>
            <p:nvSpPr>
              <p:cNvPr id="3" name="TextBox 18"/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7518" y="-9625"/>
                <a:ext cx="8382" cy="1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ru-RU" altLang="zh-CN" sz="1400" dirty="0">
                    <a:solidFill>
                      <a:schemeClr val="bg1"/>
                    </a:solidFill>
                    <a:latin typeface="+mn-ea"/>
                    <a:cs typeface="微软雅黑" panose="020B0503020204020204" pitchFamily="34" charset="-122"/>
                  </a:rPr>
                  <a:t>Дългосрочният дефицит на калций причинява ниска концентрация на калций в кръвта</a:t>
                </a:r>
                <a:endParaRPr lang="zh-CN" altLang="en-US" sz="1400" dirty="0">
                  <a:solidFill>
                    <a:schemeClr val="bg1"/>
                  </a:solidFill>
                  <a:latin typeface="+mn-ea"/>
                  <a:cs typeface="微软雅黑" panose="020B0503020204020204" pitchFamily="34" charset="-122"/>
                </a:endParaRPr>
              </a:p>
            </p:txBody>
          </p:sp>
          <p:sp>
            <p:nvSpPr>
              <p:cNvPr id="7" name="TextBox 19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8293" y="-694"/>
                <a:ext cx="7274" cy="7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ru-RU" altLang="zh-CN" sz="1400" dirty="0">
                    <a:solidFill>
                      <a:schemeClr val="bg1"/>
                    </a:solidFill>
                    <a:latin typeface="+mn-ea"/>
                    <a:cs typeface="微软雅黑" panose="020B0503020204020204" pitchFamily="34" charset="-122"/>
                  </a:rPr>
                  <a:t>Висока концентрация на калций в кръвта</a:t>
                </a:r>
                <a:endParaRPr lang="zh-CN" altLang="en-US" sz="1400" dirty="0">
                  <a:solidFill>
                    <a:schemeClr val="bg1"/>
                  </a:solidFill>
                  <a:latin typeface="+mn-ea"/>
                  <a:cs typeface="微软雅黑" panose="020B0503020204020204" pitchFamily="34" charset="-122"/>
                </a:endParaRPr>
              </a:p>
            </p:txBody>
          </p:sp>
          <p:sp>
            <p:nvSpPr>
              <p:cNvPr id="23" name="圆角矩形 22"/>
              <p:cNvSpPr/>
              <p:nvPr>
                <p:custDataLst>
                  <p:tags r:id="rId14"/>
                </p:custDataLst>
              </p:nvPr>
            </p:nvSpPr>
            <p:spPr>
              <a:xfrm>
                <a:off x="9444" y="-1729"/>
                <a:ext cx="4699" cy="946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altLang="zh-CN" sz="1400" dirty="0">
                    <a:solidFill>
                      <a:schemeClr val="tx1"/>
                    </a:solidFill>
                    <a:latin typeface="+mn-ea"/>
                    <a:cs typeface="微软雅黑" panose="020B0503020204020204" pitchFamily="34" charset="-122"/>
                  </a:rPr>
                  <a:t>Повишена секреция на щитовидната жлеза</a:t>
                </a:r>
                <a:endParaRPr lang="zh-CN" altLang="en-US" sz="1400" dirty="0">
                  <a:solidFill>
                    <a:schemeClr val="tx1"/>
                  </a:solidFill>
                  <a:latin typeface="+mn-ea"/>
                  <a:cs typeface="微软雅黑" panose="020B0503020204020204" pitchFamily="34" charset="-122"/>
                </a:endParaRPr>
              </a:p>
            </p:txBody>
          </p:sp>
          <p:grpSp>
            <p:nvGrpSpPr>
              <p:cNvPr id="9" name="组合 8"/>
              <p:cNvGrpSpPr/>
              <p:nvPr/>
            </p:nvGrpSpPr>
            <p:grpSpPr>
              <a:xfrm>
                <a:off x="9044" y="-7223"/>
                <a:ext cx="5331" cy="5331"/>
                <a:chOff x="4280382" y="2557488"/>
                <a:chExt cx="3537673" cy="3537673"/>
              </a:xfrm>
            </p:grpSpPr>
            <p:sp>
              <p:nvSpPr>
                <p:cNvPr id="10" name="弧形 9"/>
                <p:cNvSpPr/>
                <p:nvPr>
                  <p:custDataLst>
                    <p:tags r:id="rId27"/>
                  </p:custDataLst>
                </p:nvPr>
              </p:nvSpPr>
              <p:spPr>
                <a:xfrm>
                  <a:off x="4390406" y="2678180"/>
                  <a:ext cx="3293629" cy="3293629"/>
                </a:xfrm>
                <a:prstGeom prst="arc">
                  <a:avLst>
                    <a:gd name="adj1" fmla="val 15027957"/>
                    <a:gd name="adj2" fmla="val 7157068"/>
                  </a:avLst>
                </a:prstGeom>
                <a:ln w="127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+mn-ea"/>
                    <a:cs typeface="微软雅黑" panose="020B0503020204020204" pitchFamily="34" charset="-122"/>
                  </a:endParaRPr>
                </a:p>
              </p:txBody>
            </p:sp>
            <p:sp>
              <p:nvSpPr>
                <p:cNvPr id="11" name="弧形 10"/>
                <p:cNvSpPr/>
                <p:nvPr>
                  <p:custDataLst>
                    <p:tags r:id="rId28"/>
                  </p:custDataLst>
                </p:nvPr>
              </p:nvSpPr>
              <p:spPr>
                <a:xfrm>
                  <a:off x="4404849" y="2677316"/>
                  <a:ext cx="3293629" cy="3293629"/>
                </a:xfrm>
                <a:prstGeom prst="arc">
                  <a:avLst>
                    <a:gd name="adj1" fmla="val 15027957"/>
                    <a:gd name="adj2" fmla="val 20471983"/>
                  </a:avLst>
                </a:prstGeom>
                <a:ln w="762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+mn-ea"/>
                    <a:cs typeface="微软雅黑" panose="020B0503020204020204" pitchFamily="34" charset="-122"/>
                  </a:endParaRPr>
                </a:p>
              </p:txBody>
            </p:sp>
            <p:sp>
              <p:nvSpPr>
                <p:cNvPr id="13" name="弧形 12"/>
                <p:cNvSpPr/>
                <p:nvPr>
                  <p:custDataLst>
                    <p:tags r:id="rId29"/>
                  </p:custDataLst>
                </p:nvPr>
              </p:nvSpPr>
              <p:spPr>
                <a:xfrm rot="7260515">
                  <a:off x="4280382" y="2557488"/>
                  <a:ext cx="3537673" cy="3537673"/>
                </a:xfrm>
                <a:prstGeom prst="arc">
                  <a:avLst>
                    <a:gd name="adj1" fmla="val 16200000"/>
                    <a:gd name="adj2" fmla="val 5194073"/>
                  </a:avLst>
                </a:prstGeom>
                <a:ln w="127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+mn-ea"/>
                    <a:cs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4" name="椭圆 13"/>
              <p:cNvSpPr/>
              <p:nvPr>
                <p:custDataLst>
                  <p:tags r:id="rId15"/>
                </p:custDataLst>
              </p:nvPr>
            </p:nvSpPr>
            <p:spPr>
              <a:xfrm>
                <a:off x="8299" y="-5015"/>
                <a:ext cx="1580" cy="155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+mn-ea"/>
                  <a:cs typeface="微软雅黑" panose="020B0503020204020204" pitchFamily="34" charset="-122"/>
                </a:endParaRPr>
              </a:p>
            </p:txBody>
          </p:sp>
          <p:sp>
            <p:nvSpPr>
              <p:cNvPr id="42" name="椭圆 41"/>
              <p:cNvSpPr/>
              <p:nvPr>
                <p:custDataLst>
                  <p:tags r:id="rId16"/>
                </p:custDataLst>
              </p:nvPr>
            </p:nvSpPr>
            <p:spPr>
              <a:xfrm>
                <a:off x="13384" y="-5208"/>
                <a:ext cx="1615" cy="1511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+mn-ea"/>
                  <a:cs typeface="微软雅黑" panose="020B0503020204020204" pitchFamily="34" charset="-122"/>
                </a:endParaRPr>
              </a:p>
            </p:txBody>
          </p:sp>
          <p:sp>
            <p:nvSpPr>
              <p:cNvPr id="43" name="TextBox 26"/>
              <p:cNvSpPr txBox="1"/>
              <p:nvPr>
                <p:custDataLst>
                  <p:tags r:id="rId17"/>
                </p:custDataLst>
              </p:nvPr>
            </p:nvSpPr>
            <p:spPr>
              <a:xfrm>
                <a:off x="8293" y="-4801"/>
                <a:ext cx="1797" cy="9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g-BG" altLang="zh-CN" sz="1400" b="1" dirty="0">
                    <a:solidFill>
                      <a:srgbClr val="FFBA55"/>
                    </a:solidFill>
                    <a:latin typeface="+mn-ea"/>
                    <a:cs typeface="微软雅黑" panose="020B0503020204020204" pitchFamily="34" charset="-122"/>
                  </a:rPr>
                  <a:t>Костен калций</a:t>
                </a:r>
                <a:endParaRPr lang="zh-CN" altLang="en-US" sz="1400" b="1" dirty="0">
                  <a:solidFill>
                    <a:srgbClr val="FFBA55"/>
                  </a:solidFill>
                  <a:latin typeface="+mn-ea"/>
                  <a:cs typeface="微软雅黑" panose="020B0503020204020204" pitchFamily="34" charset="-122"/>
                </a:endParaRPr>
              </a:p>
            </p:txBody>
          </p:sp>
          <p:sp>
            <p:nvSpPr>
              <p:cNvPr id="22" name="TextBox 26"/>
              <p:cNvSpPr txBox="1"/>
              <p:nvPr>
                <p:custDataLst>
                  <p:tags r:id="rId18"/>
                </p:custDataLst>
              </p:nvPr>
            </p:nvSpPr>
            <p:spPr>
              <a:xfrm>
                <a:off x="13356" y="-4900"/>
                <a:ext cx="1833" cy="9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g-BG" altLang="zh-CN" sz="1400" b="1" dirty="0">
                    <a:solidFill>
                      <a:srgbClr val="FFBA55"/>
                    </a:solidFill>
                    <a:latin typeface="+mn-ea"/>
                    <a:cs typeface="微软雅黑" panose="020B0503020204020204" pitchFamily="34" charset="-122"/>
                  </a:rPr>
                  <a:t>Калций в кръвта</a:t>
                </a:r>
                <a:endParaRPr lang="zh-CN" altLang="en-US" sz="1400" b="1" dirty="0">
                  <a:solidFill>
                    <a:srgbClr val="FFBA55"/>
                  </a:solidFill>
                  <a:latin typeface="+mn-ea"/>
                  <a:cs typeface="微软雅黑" panose="020B0503020204020204" pitchFamily="34" charset="-122"/>
                </a:endParaRPr>
              </a:p>
            </p:txBody>
          </p:sp>
          <p:sp>
            <p:nvSpPr>
              <p:cNvPr id="45" name="弧形 44"/>
              <p:cNvSpPr/>
              <p:nvPr>
                <p:custDataLst>
                  <p:tags r:id="rId19"/>
                </p:custDataLst>
              </p:nvPr>
            </p:nvSpPr>
            <p:spPr>
              <a:xfrm rot="12995493">
                <a:off x="7383" y="-8425"/>
                <a:ext cx="7574" cy="7574"/>
              </a:xfrm>
              <a:prstGeom prst="arc">
                <a:avLst>
                  <a:gd name="adj1" fmla="val 16200000"/>
                  <a:gd name="adj2" fmla="val 912106"/>
                </a:avLst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+mn-ea"/>
                  <a:cs typeface="微软雅黑" panose="020B0503020204020204" pitchFamily="34" charset="-122"/>
                </a:endParaRPr>
              </a:p>
            </p:txBody>
          </p:sp>
          <p:sp>
            <p:nvSpPr>
              <p:cNvPr id="46" name="弧形 45"/>
              <p:cNvSpPr/>
              <p:nvPr>
                <p:custDataLst>
                  <p:tags r:id="rId20"/>
                </p:custDataLst>
              </p:nvPr>
            </p:nvSpPr>
            <p:spPr>
              <a:xfrm rot="2269500">
                <a:off x="8381" y="-8407"/>
                <a:ext cx="7574" cy="7574"/>
              </a:xfrm>
              <a:prstGeom prst="arc">
                <a:avLst>
                  <a:gd name="adj1" fmla="val 16200000"/>
                  <a:gd name="adj2" fmla="val 912106"/>
                </a:avLst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+mn-ea"/>
                  <a:cs typeface="微软雅黑" panose="020B0503020204020204" pitchFamily="34" charset="-122"/>
                </a:endParaRPr>
              </a:p>
            </p:txBody>
          </p:sp>
          <p:sp>
            <p:nvSpPr>
              <p:cNvPr id="41" name="右箭头 40"/>
              <p:cNvSpPr/>
              <p:nvPr>
                <p:custDataLst>
                  <p:tags r:id="rId21"/>
                </p:custDataLst>
              </p:nvPr>
            </p:nvSpPr>
            <p:spPr>
              <a:xfrm>
                <a:off x="10814" y="-6648"/>
                <a:ext cx="1495" cy="310"/>
              </a:xfrm>
              <a:prstGeom prst="rightArrow">
                <a:avLst/>
              </a:prstGeom>
              <a:solidFill>
                <a:srgbClr val="D7C58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tx1"/>
                  </a:solidFill>
                  <a:latin typeface="+mn-ea"/>
                  <a:cs typeface="微软雅黑" panose="020B0503020204020204" pitchFamily="34" charset="-122"/>
                </a:endParaRPr>
              </a:p>
            </p:txBody>
          </p:sp>
          <p:sp>
            <p:nvSpPr>
              <p:cNvPr id="50" name="右箭头 49"/>
              <p:cNvSpPr/>
              <p:nvPr>
                <p:custDataLst>
                  <p:tags r:id="rId22"/>
                </p:custDataLst>
              </p:nvPr>
            </p:nvSpPr>
            <p:spPr>
              <a:xfrm rot="10800000">
                <a:off x="10933" y="-2614"/>
                <a:ext cx="1495" cy="310"/>
              </a:xfrm>
              <a:prstGeom prst="rightArrow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tx1"/>
                  </a:solidFill>
                  <a:latin typeface="+mn-ea"/>
                  <a:cs typeface="微软雅黑" panose="020B0503020204020204" pitchFamily="34" charset="-122"/>
                </a:endParaRPr>
              </a:p>
            </p:txBody>
          </p:sp>
          <p:sp>
            <p:nvSpPr>
              <p:cNvPr id="47" name="圆角矩形 46"/>
              <p:cNvSpPr/>
              <p:nvPr>
                <p:custDataLst>
                  <p:tags r:id="rId23"/>
                </p:custDataLst>
              </p:nvPr>
            </p:nvSpPr>
            <p:spPr>
              <a:xfrm>
                <a:off x="6322" y="-5256"/>
                <a:ext cx="1827" cy="1187"/>
              </a:xfrm>
              <a:prstGeom prst="roundRect">
                <a:avLst/>
              </a:prstGeom>
              <a:solidFill>
                <a:schemeClr val="bg1"/>
              </a:solidFill>
              <a:ln w="12700"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+mn-ea"/>
                  <a:cs typeface="微软雅黑" panose="020B0503020204020204" pitchFamily="34" charset="-122"/>
                </a:endParaRPr>
              </a:p>
            </p:txBody>
          </p:sp>
          <p:sp>
            <p:nvSpPr>
              <p:cNvPr id="38" name="文本框 37"/>
              <p:cNvSpPr txBox="1"/>
              <p:nvPr>
                <p:custDataLst>
                  <p:tags r:id="rId24"/>
                </p:custDataLst>
              </p:nvPr>
            </p:nvSpPr>
            <p:spPr>
              <a:xfrm>
                <a:off x="6237" y="-5175"/>
                <a:ext cx="2062" cy="10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dirty="0">
                    <a:solidFill>
                      <a:srgbClr val="1C1C1C"/>
                    </a:solidFill>
                    <a:latin typeface="+mn-ea"/>
                    <a:cs typeface="微软雅黑" panose="020B0503020204020204" pitchFamily="34" charset="-122"/>
                  </a:rPr>
                  <a:t>99%</a:t>
                </a:r>
                <a:endParaRPr lang="zh-CN" altLang="en-US" sz="3200" dirty="0">
                  <a:solidFill>
                    <a:srgbClr val="1C1C1C"/>
                  </a:solidFill>
                  <a:latin typeface="+mn-ea"/>
                  <a:cs typeface="微软雅黑" panose="020B0503020204020204" pitchFamily="34" charset="-122"/>
                </a:endParaRPr>
              </a:p>
            </p:txBody>
          </p:sp>
          <p:sp>
            <p:nvSpPr>
              <p:cNvPr id="52" name="圆角矩形 51"/>
              <p:cNvSpPr/>
              <p:nvPr>
                <p:custDataLst>
                  <p:tags r:id="rId25"/>
                </p:custDataLst>
              </p:nvPr>
            </p:nvSpPr>
            <p:spPr>
              <a:xfrm>
                <a:off x="15201" y="-5256"/>
                <a:ext cx="1662" cy="1187"/>
              </a:xfrm>
              <a:prstGeom prst="roundRect">
                <a:avLst/>
              </a:prstGeom>
              <a:solidFill>
                <a:schemeClr val="bg1"/>
              </a:solidFill>
              <a:ln w="12700"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+mn-ea"/>
                  <a:cs typeface="微软雅黑" panose="020B0503020204020204" pitchFamily="34" charset="-122"/>
                </a:endParaRPr>
              </a:p>
            </p:txBody>
          </p:sp>
          <p:sp>
            <p:nvSpPr>
              <p:cNvPr id="48" name="文本框 47"/>
              <p:cNvSpPr txBox="1"/>
              <p:nvPr>
                <p:custDataLst>
                  <p:tags r:id="rId26"/>
                </p:custDataLst>
              </p:nvPr>
            </p:nvSpPr>
            <p:spPr>
              <a:xfrm>
                <a:off x="15149" y="-5080"/>
                <a:ext cx="2356" cy="10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altLang="zh-CN" sz="3200" b="1" dirty="0">
                    <a:solidFill>
                      <a:srgbClr val="1C1C1C"/>
                    </a:solidFill>
                    <a:latin typeface="+mn-ea"/>
                    <a:cs typeface="微软雅黑" panose="020B0503020204020204" pitchFamily="34" charset="-122"/>
                  </a:rPr>
                  <a:t> 1%</a:t>
                </a:r>
                <a:r>
                  <a:rPr lang="en-US" altLang="zh-CN" sz="3200" dirty="0">
                    <a:solidFill>
                      <a:srgbClr val="1C1C1C"/>
                    </a:solidFill>
                    <a:latin typeface="+mn-ea"/>
                    <a:cs typeface="微软雅黑" panose="020B0503020204020204" pitchFamily="34" charset="-122"/>
                  </a:rPr>
                  <a:t> </a:t>
                </a:r>
                <a:endParaRPr lang="zh-CN" altLang="en-US" sz="3200" dirty="0">
                  <a:latin typeface="+mn-ea"/>
                  <a:cs typeface="微软雅黑" panose="020B0503020204020204" pitchFamily="34" charset="-122"/>
                </a:endParaRPr>
              </a:p>
            </p:txBody>
          </p:sp>
        </p:grpSp>
        <p:sp>
          <p:nvSpPr>
            <p:cNvPr id="18" name="椭圆 17"/>
            <p:cNvSpPr/>
            <p:nvPr>
              <p:custDataLst>
                <p:tags r:id="rId9"/>
              </p:custDataLst>
            </p:nvPr>
          </p:nvSpPr>
          <p:spPr>
            <a:xfrm>
              <a:off x="4622" y="4513"/>
              <a:ext cx="3020" cy="302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  <a:cs typeface="微软雅黑" panose="020B0503020204020204" pitchFamily="34" charset="-122"/>
              </a:endParaRPr>
            </a:p>
          </p:txBody>
        </p:sp>
        <p:pic>
          <p:nvPicPr>
            <p:cNvPr id="17" name="图片 16" descr="3b333633393335393bb8c6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34">
              <a:extLst>
                <a:ext uri="{96DAC541-7B7A-43D3-8B79-37D633B846F1}">
                  <asvg:svgBlip xmlns:asvg="http://schemas.microsoft.com/office/drawing/2016/SVG/main" xmlns="" r:embed="rId35"/>
                </a:ext>
              </a:extLst>
            </a:blip>
            <a:stretch>
              <a:fillRect/>
            </a:stretch>
          </p:blipFill>
          <p:spPr>
            <a:xfrm>
              <a:off x="5455" y="5213"/>
              <a:ext cx="1278" cy="1278"/>
            </a:xfrm>
            <a:prstGeom prst="rect">
              <a:avLst/>
            </a:prstGeom>
          </p:spPr>
        </p:pic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pull/>
      </p:transition>
    </mc:Choice>
    <mc:Fallback xmlns="">
      <p:transition spd="med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C:/Users/maomao/AppData/Local/Temp/picturecompress_20210207153006/output_17.jpgoutput_17"/>
          <p:cNvPicPr>
            <a:picLocks noChangeAspect="1"/>
          </p:cNvPicPr>
          <p:nvPr/>
        </p:nvPicPr>
        <p:blipFill>
          <a:blip r:embed="rId7"/>
          <a:srcRect l="7676" r="11003" b="31792"/>
          <a:stretch>
            <a:fillRect/>
          </a:stretch>
        </p:blipFill>
        <p:spPr>
          <a:xfrm>
            <a:off x="-54610" y="0"/>
            <a:ext cx="12277090" cy="6863715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-42545" y="0"/>
            <a:ext cx="12277090" cy="6880225"/>
          </a:xfrm>
          <a:prstGeom prst="rect">
            <a:avLst/>
          </a:prstGeom>
          <a:solidFill>
            <a:srgbClr val="036C09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5144770" y="1308100"/>
            <a:ext cx="6332855" cy="3518535"/>
          </a:xfrm>
          <a:prstGeom prst="roundRect">
            <a:avLst>
              <a:gd name="adj" fmla="val 29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</a:endParaRPr>
          </a:p>
        </p:txBody>
      </p:sp>
      <p:pic>
        <p:nvPicPr>
          <p:cNvPr id="21" name="图片 20" descr="C:/Users/maomao/AppData/Local/Temp/picturecompress_20210207153006/output_18.pngoutput_1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5020945" y="1146175"/>
            <a:ext cx="6565900" cy="4565650"/>
          </a:xfrm>
          <a:prstGeom prst="rect">
            <a:avLst/>
          </a:prstGeom>
        </p:spPr>
      </p:pic>
      <p:pic>
        <p:nvPicPr>
          <p:cNvPr id="14" name="图片 13" descr="D:\教育运营2021\新人阶梯训课件\钙课件更新20210205\PPT素材\钙流失.png钙流失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rcRect/>
          <a:stretch>
            <a:fillRect/>
          </a:stretch>
        </p:blipFill>
        <p:spPr>
          <a:xfrm>
            <a:off x="5228590" y="1460183"/>
            <a:ext cx="6152515" cy="3218815"/>
          </a:xfrm>
          <a:prstGeom prst="roundRect">
            <a:avLst>
              <a:gd name="adj" fmla="val 3493"/>
            </a:avLst>
          </a:prstGeom>
          <a:noFill/>
        </p:spPr>
      </p:pic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612774" y="3610610"/>
            <a:ext cx="3966845" cy="2101215"/>
          </a:xfrm>
          <a:prstGeom prst="rect">
            <a:avLst/>
          </a:prstGeom>
          <a:noFill/>
        </p:spPr>
        <p:txBody>
          <a:bodyPr wrap="square" rtlCol="0">
            <a:normAutofit fontScale="92500" lnSpcReduction="10000"/>
          </a:bodyPr>
          <a:lstStyle>
            <a:defPPr>
              <a:defRPr lang="zh-CN"/>
            </a:defPPr>
            <a:lvl1pPr indent="0" fontAlgn="auto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ru-RU" altLang="zh-CN" dirty="0">
                <a:solidFill>
                  <a:schemeClr val="bg1"/>
                </a:solidFill>
                <a:latin typeface="+mn-ea"/>
                <a:ea typeface="+mn-ea"/>
                <a:cs typeface="微软雅黑" panose="020B0503020204020204" pitchFamily="34" charset="-122"/>
                <a:sym typeface="+mn-ea"/>
              </a:rPr>
              <a:t>С напредването на възрастта у нас се появяват все повече симптоми като необичайна стойка, болки в гърба, дискомфорт в ставите и т.н., а това често се причинява от остеопороза, която се появява поради недостиг на калций.</a:t>
            </a:r>
            <a:endParaRPr lang="zh-CN" altLang="en-US" dirty="0">
              <a:solidFill>
                <a:schemeClr val="bg1"/>
              </a:solidFill>
              <a:latin typeface="+mn-ea"/>
              <a:ea typeface="+mn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833860" y="2078037"/>
            <a:ext cx="6310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+mn-ea"/>
              </a:rPr>
              <a:t>Male</a:t>
            </a:r>
            <a:endParaRPr lang="ru-RU" sz="1200" dirty="0">
              <a:latin typeface="+mn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633496" y="2759590"/>
            <a:ext cx="11075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+mn-ea"/>
              </a:rPr>
              <a:t>Female</a:t>
            </a:r>
            <a:endParaRPr lang="ru-RU" sz="1400" dirty="0">
              <a:latin typeface="+mn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2715" y="1108541"/>
            <a:ext cx="396684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ru-RU" altLang="zh-CN" sz="2000" b="1" dirty="0">
                <a:solidFill>
                  <a:schemeClr val="bg1"/>
                </a:solidFill>
              </a:rPr>
              <a:t>На 35-годишна </a:t>
            </a:r>
            <a:r>
              <a:rPr lang="ru-RU" altLang="zh-CN" sz="2000" b="1" dirty="0" smtClean="0">
                <a:solidFill>
                  <a:schemeClr val="bg1"/>
                </a:solidFill>
              </a:rPr>
              <a:t>възраст Костната </a:t>
            </a:r>
            <a:r>
              <a:rPr lang="ru-RU" altLang="zh-CN" sz="2000" b="1" dirty="0">
                <a:solidFill>
                  <a:schemeClr val="bg1"/>
                </a:solidFill>
              </a:rPr>
              <a:t>плътност на човека достига своя връх и след това започва постепенно да намалява!</a:t>
            </a:r>
            <a:endParaRPr lang="en-US" altLang="zh-CN" sz="2000" b="1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pull/>
      </p:transition>
    </mc:Choice>
    <mc:Fallback xmlns="">
      <p:transition spd="med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C:/Users/maomao/AppData/Local/Temp/picturecompress_20210207153750/output_17.jpgoutput_17"/>
          <p:cNvPicPr>
            <a:picLocks noChangeAspect="1"/>
          </p:cNvPicPr>
          <p:nvPr/>
        </p:nvPicPr>
        <p:blipFill>
          <a:blip r:embed="rId24"/>
          <a:srcRect l="7676" r="11003" b="31792"/>
          <a:stretch>
            <a:fillRect/>
          </a:stretch>
        </p:blipFill>
        <p:spPr>
          <a:xfrm>
            <a:off x="-54610" y="0"/>
            <a:ext cx="12277090" cy="6863715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0" y="0"/>
            <a:ext cx="12277090" cy="6880225"/>
          </a:xfrm>
          <a:prstGeom prst="rect">
            <a:avLst/>
          </a:prstGeom>
          <a:solidFill>
            <a:srgbClr val="036C09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2"/>
          <p:cNvSpPr txBox="1"/>
          <p:nvPr>
            <p:custDataLst>
              <p:tags r:id="rId2"/>
            </p:custDataLst>
          </p:nvPr>
        </p:nvSpPr>
        <p:spPr>
          <a:xfrm>
            <a:off x="982723" y="1784932"/>
            <a:ext cx="31088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bg-BG" altLang="zh-CN" sz="2400" b="1" dirty="0">
                <a:solidFill>
                  <a:schemeClr val="bg1"/>
                </a:solidFill>
                <a:cs typeface="微软雅黑" panose="020B0503020204020204" pitchFamily="34" charset="-122"/>
              </a:rPr>
              <a:t>Всички знаем…</a:t>
            </a:r>
            <a:endParaRPr lang="zh-CN" altLang="en-US" sz="2400" b="1" dirty="0">
              <a:solidFill>
                <a:schemeClr val="bg1"/>
              </a:solidFill>
              <a:cs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>
            <p:custDataLst>
              <p:tags r:id="rId3"/>
            </p:custDataLst>
          </p:nvPr>
        </p:nvSpPr>
        <p:spPr bwMode="auto">
          <a:xfrm>
            <a:off x="2039589" y="2797044"/>
            <a:ext cx="2428892" cy="257176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1143000" indent="-228600" fontAlgn="base">
              <a:spcBef>
                <a:spcPct val="20000"/>
              </a:spcBef>
              <a:spcAft>
                <a:spcPct val="0"/>
              </a:spcAft>
              <a:buFontTx/>
              <a:buChar char="―"/>
            </a:pP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6" name="TextBox 5"/>
          <p:cNvSpPr txBox="1"/>
          <p:nvPr>
            <p:custDataLst>
              <p:tags r:id="rId4"/>
            </p:custDataLst>
          </p:nvPr>
        </p:nvSpPr>
        <p:spPr>
          <a:xfrm>
            <a:off x="682653" y="5182921"/>
            <a:ext cx="33279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dirty="0">
                <a:solidFill>
                  <a:schemeClr val="bg1"/>
                </a:solidFill>
                <a:ea typeface="思源黑体 CN Normal" panose="020B0400000000000000" pitchFamily="34" charset="-122"/>
                <a:cs typeface="微软雅黑" panose="020B0503020204020204" pitchFamily="34" charset="-122"/>
              </a:rPr>
              <a:t>о-образни и х-образни крака, късно пробиване на зъби</a:t>
            </a:r>
            <a:endParaRPr lang="zh-CN" altLang="en-US" dirty="0">
              <a:solidFill>
                <a:schemeClr val="bg1"/>
              </a:solidFill>
              <a:ea typeface="思源黑体 CN Normal" panose="020B0400000000000000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" name="TextBox 9"/>
          <p:cNvSpPr txBox="1"/>
          <p:nvPr>
            <p:custDataLst>
              <p:tags r:id="rId5"/>
            </p:custDataLst>
          </p:nvPr>
        </p:nvSpPr>
        <p:spPr>
          <a:xfrm>
            <a:off x="3863812" y="4250806"/>
            <a:ext cx="21392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bg-BG" altLang="zh-CN" dirty="0">
                <a:solidFill>
                  <a:schemeClr val="bg1"/>
                </a:solidFill>
                <a:ea typeface="思源黑体 CN Normal" panose="020B0400000000000000" pitchFamily="34" charset="-122"/>
                <a:cs typeface="微软雅黑" panose="020B0503020204020204" pitchFamily="34" charset="-122"/>
                <a:sym typeface="+mn-ea"/>
              </a:rPr>
              <a:t>Микрозомия и мускулно-скелетна аномалия</a:t>
            </a:r>
            <a:endParaRPr lang="en-US" altLang="zh-CN" dirty="0">
              <a:solidFill>
                <a:schemeClr val="bg1"/>
              </a:solidFill>
              <a:ea typeface="思源黑体 CN Normal" panose="020B0400000000000000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3" name="TextBox 12"/>
          <p:cNvSpPr txBox="1"/>
          <p:nvPr>
            <p:custDataLst>
              <p:tags r:id="rId6"/>
            </p:custDataLst>
          </p:nvPr>
        </p:nvSpPr>
        <p:spPr>
          <a:xfrm>
            <a:off x="5930723" y="4821368"/>
            <a:ext cx="24697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ru-RU" altLang="zh-CN" dirty="0">
                <a:solidFill>
                  <a:schemeClr val="bg1"/>
                </a:solidFill>
                <a:ea typeface="思源黑体 CN Normal" panose="020B0400000000000000" pitchFamily="34" charset="-122"/>
                <a:cs typeface="微软雅黑" panose="020B0503020204020204" pitchFamily="34" charset="-122"/>
                <a:sym typeface="+mn-ea"/>
              </a:rPr>
              <a:t>Раздразнителност, постоянен плач, лош нрав</a:t>
            </a:r>
            <a:endParaRPr lang="en-US" altLang="zh-CN" dirty="0">
              <a:solidFill>
                <a:schemeClr val="bg1"/>
              </a:solidFill>
              <a:ea typeface="思源黑体 CN Normal" panose="020B0400000000000000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7" name="TextBox 15"/>
          <p:cNvSpPr txBox="1"/>
          <p:nvPr>
            <p:custDataLst>
              <p:tags r:id="rId7"/>
            </p:custDataLst>
          </p:nvPr>
        </p:nvSpPr>
        <p:spPr>
          <a:xfrm>
            <a:off x="8468758" y="4547628"/>
            <a:ext cx="31388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ru-RU" altLang="zh-CN" dirty="0">
                <a:solidFill>
                  <a:schemeClr val="bg1"/>
                </a:solidFill>
                <a:ea typeface="思源黑体 CN Normal" panose="020B0400000000000000" pitchFamily="34" charset="-122"/>
                <a:cs typeface="微软雅黑" panose="020B0503020204020204" pitchFamily="34" charset="-122"/>
                <a:sym typeface="+mn-ea"/>
              </a:rPr>
              <a:t>Вредно въздействие върху интелигентността, нисък имунитет</a:t>
            </a:r>
            <a:endParaRPr lang="en-US" altLang="zh-CN" dirty="0">
              <a:solidFill>
                <a:schemeClr val="bg1"/>
              </a:solidFill>
              <a:ea typeface="思源黑体 CN Normal" panose="020B0400000000000000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8" name="TextBox 16"/>
          <p:cNvSpPr txBox="1"/>
          <p:nvPr>
            <p:custDataLst>
              <p:tags r:id="rId8"/>
            </p:custDataLst>
          </p:nvPr>
        </p:nvSpPr>
        <p:spPr>
          <a:xfrm>
            <a:off x="6655325" y="6026130"/>
            <a:ext cx="54131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... Всички свързани с недостиг на калций в организма!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052" name="Picture 4" descr="C:/Users/maomao/AppData/Local/Temp/picturecompress_20210207153750/output_18.pngoutput_18"/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 rotWithShape="1">
          <a:blip r:embed="rId25">
            <a:clrChange>
              <a:clrFrom>
                <a:srgbClr val="FEFEFE">
                  <a:alpha val="100000"/>
                </a:srgbClr>
              </a:clrFrom>
              <a:clrTo>
                <a:srgbClr val="FEFEFE">
                  <a:alpha val="100000"/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95725" y="2354516"/>
            <a:ext cx="1625344" cy="1761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5" descr="D:\教育运营2021\新人阶梯训课件\钙课件更新20210205\PPT素材\O型腿.pngO型腿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6"/>
          <a:srcRect/>
          <a:stretch>
            <a:fillRect/>
          </a:stretch>
        </p:blipFill>
        <p:spPr>
          <a:xfrm>
            <a:off x="1677877" y="2858049"/>
            <a:ext cx="1646555" cy="2011680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1186895" y="2478948"/>
            <a:ext cx="2700538" cy="2700538"/>
            <a:chOff x="7377009" y="1122351"/>
            <a:chExt cx="4746616" cy="4746617"/>
          </a:xfrm>
        </p:grpSpPr>
        <p:sp>
          <p:nvSpPr>
            <p:cNvPr id="32" name="弧形 31"/>
            <p:cNvSpPr/>
            <p:nvPr>
              <p:custDataLst>
                <p:tags r:id="rId20"/>
              </p:custDataLst>
            </p:nvPr>
          </p:nvSpPr>
          <p:spPr>
            <a:xfrm rot="16483913">
              <a:off x="7377008" y="1122352"/>
              <a:ext cx="4746617" cy="4746616"/>
            </a:xfrm>
            <a:prstGeom prst="arc">
              <a:avLst>
                <a:gd name="adj1" fmla="val 9561949"/>
                <a:gd name="adj2" fmla="val 4336161"/>
              </a:avLst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33" name="弧形 32"/>
            <p:cNvSpPr/>
            <p:nvPr>
              <p:custDataLst>
                <p:tags r:id="rId21"/>
              </p:custDataLst>
            </p:nvPr>
          </p:nvSpPr>
          <p:spPr>
            <a:xfrm rot="8083669">
              <a:off x="7439840" y="1164901"/>
              <a:ext cx="4661517" cy="4661516"/>
            </a:xfrm>
            <a:prstGeom prst="arc">
              <a:avLst>
                <a:gd name="adj1" fmla="val 1434011"/>
                <a:gd name="adj2" fmla="val 6797555"/>
              </a:avLst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 rot="3994375">
            <a:off x="3533250" y="1783297"/>
            <a:ext cx="2700538" cy="2700538"/>
            <a:chOff x="7377008" y="1122351"/>
            <a:chExt cx="4746616" cy="4746617"/>
          </a:xfrm>
        </p:grpSpPr>
        <p:sp>
          <p:nvSpPr>
            <p:cNvPr id="36" name="弧形 35"/>
            <p:cNvSpPr/>
            <p:nvPr>
              <p:custDataLst>
                <p:tags r:id="rId18"/>
              </p:custDataLst>
            </p:nvPr>
          </p:nvSpPr>
          <p:spPr>
            <a:xfrm rot="16483913">
              <a:off x="7377007" y="1122352"/>
              <a:ext cx="4746617" cy="4746616"/>
            </a:xfrm>
            <a:prstGeom prst="arc">
              <a:avLst>
                <a:gd name="adj1" fmla="val 9561949"/>
                <a:gd name="adj2" fmla="val 3768223"/>
              </a:avLst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37" name="弧形 36"/>
            <p:cNvSpPr/>
            <p:nvPr>
              <p:custDataLst>
                <p:tags r:id="rId19"/>
              </p:custDataLst>
            </p:nvPr>
          </p:nvSpPr>
          <p:spPr>
            <a:xfrm rot="8083669">
              <a:off x="7439840" y="1164901"/>
              <a:ext cx="4661517" cy="4661516"/>
            </a:xfrm>
            <a:prstGeom prst="arc">
              <a:avLst>
                <a:gd name="adj1" fmla="val 1434011"/>
                <a:gd name="adj2" fmla="val 6797555"/>
              </a:avLst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 rot="11622568">
            <a:off x="5914499" y="2060527"/>
            <a:ext cx="2700538" cy="2700538"/>
            <a:chOff x="7377008" y="1122351"/>
            <a:chExt cx="4746616" cy="4746617"/>
          </a:xfrm>
        </p:grpSpPr>
        <p:sp>
          <p:nvSpPr>
            <p:cNvPr id="39" name="弧形 38"/>
            <p:cNvSpPr/>
            <p:nvPr>
              <p:custDataLst>
                <p:tags r:id="rId16"/>
              </p:custDataLst>
            </p:nvPr>
          </p:nvSpPr>
          <p:spPr>
            <a:xfrm rot="16483913">
              <a:off x="7377007" y="1122352"/>
              <a:ext cx="4746617" cy="4746616"/>
            </a:xfrm>
            <a:prstGeom prst="arc">
              <a:avLst>
                <a:gd name="adj1" fmla="val 9561949"/>
                <a:gd name="adj2" fmla="val 3768223"/>
              </a:avLst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40" name="弧形 39"/>
            <p:cNvSpPr/>
            <p:nvPr>
              <p:custDataLst>
                <p:tags r:id="rId17"/>
              </p:custDataLst>
            </p:nvPr>
          </p:nvSpPr>
          <p:spPr>
            <a:xfrm rot="8083669">
              <a:off x="7439840" y="1164901"/>
              <a:ext cx="4661517" cy="4661516"/>
            </a:xfrm>
            <a:prstGeom prst="arc">
              <a:avLst>
                <a:gd name="adj1" fmla="val 1434011"/>
                <a:gd name="adj2" fmla="val 6797555"/>
              </a:avLst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微软雅黑" panose="020B0503020204020204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 rot="6507212">
            <a:off x="8366536" y="1801227"/>
            <a:ext cx="2700538" cy="2700538"/>
            <a:chOff x="7377008" y="1122351"/>
            <a:chExt cx="4746616" cy="4746617"/>
          </a:xfrm>
        </p:grpSpPr>
        <p:sp>
          <p:nvSpPr>
            <p:cNvPr id="42" name="弧形 41"/>
            <p:cNvSpPr/>
            <p:nvPr>
              <p:custDataLst>
                <p:tags r:id="rId14"/>
              </p:custDataLst>
            </p:nvPr>
          </p:nvSpPr>
          <p:spPr>
            <a:xfrm rot="16483913">
              <a:off x="7377007" y="1122352"/>
              <a:ext cx="4746617" cy="4746616"/>
            </a:xfrm>
            <a:prstGeom prst="arc">
              <a:avLst>
                <a:gd name="adj1" fmla="val 9561949"/>
                <a:gd name="adj2" fmla="val 3768223"/>
              </a:avLst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43" name="弧形 42"/>
            <p:cNvSpPr/>
            <p:nvPr>
              <p:custDataLst>
                <p:tags r:id="rId15"/>
              </p:custDataLst>
            </p:nvPr>
          </p:nvSpPr>
          <p:spPr>
            <a:xfrm rot="8083669">
              <a:off x="7439840" y="1164901"/>
              <a:ext cx="4661517" cy="4661516"/>
            </a:xfrm>
            <a:prstGeom prst="arc">
              <a:avLst>
                <a:gd name="adj1" fmla="val 1434011"/>
                <a:gd name="adj2" fmla="val 6797555"/>
              </a:avLst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微软雅黑" panose="020B0503020204020204" pitchFamily="34" charset="-122"/>
              </a:endParaRPr>
            </a:p>
          </p:txBody>
        </p:sp>
      </p:grpSp>
      <p:sp>
        <p:nvSpPr>
          <p:cNvPr id="4" name="TextBox 8"/>
          <p:cNvSpPr txBox="1"/>
          <p:nvPr>
            <p:custDataLst>
              <p:tags r:id="rId11"/>
            </p:custDataLst>
          </p:nvPr>
        </p:nvSpPr>
        <p:spPr>
          <a:xfrm>
            <a:off x="2999872" y="386130"/>
            <a:ext cx="61681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ru-RU" altLang="zh-CN" sz="3200" b="1" dirty="0">
                <a:solidFill>
                  <a:schemeClr val="bg1"/>
                </a:solidFill>
                <a:latin typeface="+mn-ea"/>
                <a:cs typeface="微软雅黑" panose="020B0503020204020204" pitchFamily="34" charset="-122"/>
                <a:sym typeface="+mn-ea"/>
              </a:rPr>
              <a:t>Вредата от дефицита на калций при </a:t>
            </a:r>
            <a:r>
              <a:rPr lang="ru-RU" altLang="zh-CN" sz="3200" b="1" dirty="0" smtClean="0">
                <a:solidFill>
                  <a:schemeClr val="bg1"/>
                </a:solidFill>
                <a:latin typeface="+mn-ea"/>
                <a:cs typeface="微软雅黑" panose="020B0503020204020204" pitchFamily="34" charset="-122"/>
                <a:sym typeface="+mn-ea"/>
              </a:rPr>
              <a:t>децата</a:t>
            </a:r>
            <a:endParaRPr lang="zh-CN" altLang="en-US" sz="3200" b="1" dirty="0">
              <a:solidFill>
                <a:schemeClr val="bg1"/>
              </a:solidFill>
              <a:latin typeface="+mn-ea"/>
              <a:cs typeface="微软雅黑" panose="020B0503020204020204" pitchFamily="34" charset="-122"/>
              <a:sym typeface="+mn-ea"/>
            </a:endParaRPr>
          </a:p>
        </p:txBody>
      </p:sp>
      <p:cxnSp>
        <p:nvCxnSpPr>
          <p:cNvPr id="15" name="直接连接符 14"/>
          <p:cNvCxnSpPr/>
          <p:nvPr>
            <p:custDataLst>
              <p:tags r:id="rId12"/>
            </p:custDataLst>
          </p:nvPr>
        </p:nvCxnSpPr>
        <p:spPr>
          <a:xfrm flipH="1">
            <a:off x="187532" y="924739"/>
            <a:ext cx="31369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>
            <p:custDataLst>
              <p:tags r:id="rId13"/>
            </p:custDataLst>
          </p:nvPr>
        </p:nvCxnSpPr>
        <p:spPr>
          <a:xfrm flipH="1">
            <a:off x="8791689" y="1041918"/>
            <a:ext cx="309499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图片 18" descr="D:\教育运营2021\新人阶梯训课件\钙课件更新20210205\PPT素材\kunao.pngkunao"/>
          <p:cNvPicPr>
            <a:picLocks noChangeAspect="1"/>
          </p:cNvPicPr>
          <p:nvPr/>
        </p:nvPicPr>
        <p:blipFill>
          <a:blip r:embed="rId27"/>
          <a:srcRect/>
          <a:stretch>
            <a:fillRect/>
          </a:stretch>
        </p:blipFill>
        <p:spPr>
          <a:xfrm>
            <a:off x="6613843" y="2170430"/>
            <a:ext cx="1325880" cy="2138680"/>
          </a:xfrm>
          <a:prstGeom prst="rect">
            <a:avLst/>
          </a:prstGeom>
        </p:spPr>
      </p:pic>
      <p:pic>
        <p:nvPicPr>
          <p:cNvPr id="20" name="图片 19" descr="D:\教育运营2021\新人阶梯训课件\钙课件更新20210205\PPT素材\智力2.png智力2"/>
          <p:cNvPicPr>
            <a:picLocks noChangeAspect="1"/>
          </p:cNvPicPr>
          <p:nvPr/>
        </p:nvPicPr>
        <p:blipFill>
          <a:blip r:embed="rId28"/>
          <a:srcRect/>
          <a:stretch>
            <a:fillRect/>
          </a:stretch>
        </p:blipFill>
        <p:spPr>
          <a:xfrm>
            <a:off x="8996680" y="2178050"/>
            <a:ext cx="1590040" cy="195072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pull/>
      </p:transition>
    </mc:Choice>
    <mc:Fallback xmlns="">
      <p:transition spd="med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224" y="2420715"/>
            <a:ext cx="6288258" cy="2044706"/>
          </a:xfrm>
          <a:prstGeom prst="rect">
            <a:avLst/>
          </a:prstGeom>
          <a:solidFill>
            <a:srgbClr val="E0BE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14" name="Elbow Connector 13"/>
          <p:cNvCxnSpPr/>
          <p:nvPr/>
        </p:nvCxnSpPr>
        <p:spPr>
          <a:xfrm rot="5400000" flipH="1" flipV="1">
            <a:off x="5311720" y="646833"/>
            <a:ext cx="1786595" cy="1252021"/>
          </a:xfrm>
          <a:prstGeom prst="bentConnector3">
            <a:avLst>
              <a:gd name="adj1" fmla="val 99606"/>
            </a:avLst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lbow Connector 15"/>
          <p:cNvCxnSpPr/>
          <p:nvPr/>
        </p:nvCxnSpPr>
        <p:spPr>
          <a:xfrm rot="5400000">
            <a:off x="9855596" y="4979682"/>
            <a:ext cx="1786595" cy="1252021"/>
          </a:xfrm>
          <a:prstGeom prst="bentConnector3">
            <a:avLst>
              <a:gd name="adj1" fmla="val 99606"/>
            </a:avLst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 descr="C:/Users/maomao/AppData/Local/Temp/picturecompress_20210207151006/output_18.jpgoutput_1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rcRect l="11781" t="184" r="24599"/>
          <a:stretch>
            <a:fillRect/>
          </a:stretch>
        </p:blipFill>
        <p:spPr>
          <a:xfrm>
            <a:off x="5681980" y="576580"/>
            <a:ext cx="5473700" cy="5723890"/>
          </a:xfrm>
          <a:prstGeom prst="rect">
            <a:avLst/>
          </a:prstGeom>
          <a:ln>
            <a:solidFill>
              <a:srgbClr val="000000">
                <a:alpha val="0"/>
              </a:srgbClr>
            </a:solidFill>
          </a:ln>
        </p:spPr>
      </p:pic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737053" y="460199"/>
            <a:ext cx="3581400" cy="120032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ru-RU" altLang="zh-CN" sz="2400" b="1" dirty="0" smtClean="0">
                <a:solidFill>
                  <a:schemeClr val="bg1"/>
                </a:solidFill>
                <a:ea typeface="微软雅黑 Bold" charset="0"/>
              </a:rPr>
              <a:t>Предпазете вашите</a:t>
            </a:r>
          </a:p>
          <a:p>
            <a:pPr algn="ctr"/>
            <a:r>
              <a:rPr lang="ru-RU" altLang="zh-CN" sz="2400" b="1" dirty="0" smtClean="0">
                <a:solidFill>
                  <a:schemeClr val="bg1"/>
                </a:solidFill>
                <a:ea typeface="微软雅黑 Bold" charset="0"/>
              </a:rPr>
              <a:t> деца </a:t>
            </a:r>
            <a:r>
              <a:rPr lang="ru-RU" altLang="zh-CN" sz="2400" b="1" dirty="0">
                <a:solidFill>
                  <a:schemeClr val="bg1"/>
                </a:solidFill>
                <a:ea typeface="微软雅黑 Bold" charset="0"/>
              </a:rPr>
              <a:t>от дефицит на калций навреме!</a:t>
            </a:r>
            <a:endParaRPr lang="en-US" altLang="zh-CN" sz="2400" b="1" dirty="0">
              <a:solidFill>
                <a:schemeClr val="bg1"/>
              </a:solidFill>
              <a:ea typeface="微软雅黑 Bold" charset="0"/>
            </a:endParaRPr>
          </a:p>
        </p:txBody>
      </p:sp>
      <p:sp>
        <p:nvSpPr>
          <p:cNvPr id="21" name="文本框 20"/>
          <p:cNvSpPr txBox="1"/>
          <p:nvPr>
            <p:custDataLst>
              <p:tags r:id="rId4"/>
            </p:custDataLst>
          </p:nvPr>
        </p:nvSpPr>
        <p:spPr>
          <a:xfrm>
            <a:off x="489406" y="1845408"/>
            <a:ext cx="4622799" cy="465358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ru-RU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За </a:t>
            </a:r>
            <a:r>
              <a:rPr lang="ru-RU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деца добавката Ca изисква:</a:t>
            </a:r>
            <a:endParaRPr lang="zh-CN" altLang="en-US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342900" indent="-342900">
              <a:lnSpc>
                <a:spcPct val="130000"/>
              </a:lnSpc>
              <a:buFont typeface="Wingdings" panose="05000000000000000000" charset="0"/>
              <a:buChar char="n"/>
            </a:pPr>
            <a:r>
              <a:rPr lang="ru-RU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Адекватен прием на Ca </a:t>
            </a:r>
            <a:r>
              <a:rPr lang="ru-RU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от храната </a:t>
            </a:r>
            <a:r>
              <a:rPr lang="ru-RU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Млякото, майчиното мляко, козето мляко и др. Съдържа най-голямо количество калций сред млечните продукти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.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/>
            </a:r>
            <a:b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</a:b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342900" indent="-342900">
              <a:lnSpc>
                <a:spcPct val="130000"/>
              </a:lnSpc>
              <a:buFont typeface="Wingdings" panose="05000000000000000000" charset="0"/>
              <a:buChar char="n"/>
            </a:pPr>
            <a:r>
              <a:rPr lang="bg-BG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Допълнителна калциева </a:t>
            </a:r>
            <a:r>
              <a:rPr lang="bg-BG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добавка </a:t>
            </a:r>
            <a:r>
              <a:rPr lang="ru-RU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Въз основа на </a:t>
            </a:r>
            <a:r>
              <a:rPr lang="ru-RU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балансираното </a:t>
            </a:r>
            <a:r>
              <a:rPr lang="ru-RU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хранене, ако детето порасне твърде бързо, разумно е да добавите малко повече калций към млечните си продукти.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9" name="直接连接符 8"/>
          <p:cNvCxnSpPr/>
          <p:nvPr>
            <p:custDataLst>
              <p:tags r:id="rId5"/>
            </p:custDataLst>
          </p:nvPr>
        </p:nvCxnSpPr>
        <p:spPr>
          <a:xfrm>
            <a:off x="837305" y="1794726"/>
            <a:ext cx="72834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pull/>
      </p:transition>
    </mc:Choice>
    <mc:Fallback xmlns="">
      <p:transition spd="med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组合 45"/>
          <p:cNvGrpSpPr/>
          <p:nvPr/>
        </p:nvGrpSpPr>
        <p:grpSpPr>
          <a:xfrm>
            <a:off x="2188175" y="3136497"/>
            <a:ext cx="8047878" cy="8052870"/>
            <a:chOff x="9535143" y="1841333"/>
            <a:chExt cx="1098834" cy="1099516"/>
          </a:xfrm>
          <a:solidFill>
            <a:schemeClr val="accent1">
              <a:lumMod val="20000"/>
              <a:lumOff val="80000"/>
              <a:alpha val="70000"/>
            </a:schemeClr>
          </a:solidFill>
        </p:grpSpPr>
        <p:grpSp>
          <p:nvGrpSpPr>
            <p:cNvPr id="53" name="Group 205"/>
            <p:cNvGrpSpPr/>
            <p:nvPr/>
          </p:nvGrpSpPr>
          <p:grpSpPr bwMode="auto">
            <a:xfrm>
              <a:off x="9711284" y="2016450"/>
              <a:ext cx="720950" cy="720949"/>
              <a:chOff x="4226" y="1132"/>
              <a:chExt cx="2112" cy="2112"/>
            </a:xfrm>
            <a:grpFill/>
          </p:grpSpPr>
          <p:sp>
            <p:nvSpPr>
              <p:cNvPr id="641" name="Oval 5"/>
              <p:cNvSpPr>
                <a:spLocks noChangeArrowheads="1"/>
              </p:cNvSpPr>
              <p:nvPr>
                <p:custDataLst>
                  <p:tags r:id="rId597"/>
                </p:custDataLst>
              </p:nvPr>
            </p:nvSpPr>
            <p:spPr bwMode="auto">
              <a:xfrm>
                <a:off x="6034" y="2129"/>
                <a:ext cx="39" cy="3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42" name="Oval 6"/>
              <p:cNvSpPr>
                <a:spLocks noChangeArrowheads="1"/>
              </p:cNvSpPr>
              <p:nvPr>
                <p:custDataLst>
                  <p:tags r:id="rId598"/>
                </p:custDataLst>
              </p:nvPr>
            </p:nvSpPr>
            <p:spPr bwMode="auto">
              <a:xfrm>
                <a:off x="6028" y="2224"/>
                <a:ext cx="39" cy="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43" name="Oval 7"/>
              <p:cNvSpPr>
                <a:spLocks noChangeArrowheads="1"/>
              </p:cNvSpPr>
              <p:nvPr>
                <p:custDataLst>
                  <p:tags r:id="rId599"/>
                </p:custDataLst>
              </p:nvPr>
            </p:nvSpPr>
            <p:spPr bwMode="auto">
              <a:xfrm>
                <a:off x="5999" y="2303"/>
                <a:ext cx="65" cy="6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44" name="Oval 8"/>
              <p:cNvSpPr>
                <a:spLocks noChangeArrowheads="1"/>
              </p:cNvSpPr>
              <p:nvPr>
                <p:custDataLst>
                  <p:tags r:id="rId600"/>
                </p:custDataLst>
              </p:nvPr>
            </p:nvSpPr>
            <p:spPr bwMode="auto">
              <a:xfrm>
                <a:off x="5969" y="2392"/>
                <a:ext cx="68" cy="6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45" name="Oval 9"/>
              <p:cNvSpPr>
                <a:spLocks noChangeArrowheads="1"/>
              </p:cNvSpPr>
              <p:nvPr>
                <p:custDataLst>
                  <p:tags r:id="rId601"/>
                </p:custDataLst>
              </p:nvPr>
            </p:nvSpPr>
            <p:spPr bwMode="auto">
              <a:xfrm>
                <a:off x="5946" y="2489"/>
                <a:ext cx="44" cy="4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46" name="Oval 10"/>
              <p:cNvSpPr>
                <a:spLocks noChangeArrowheads="1"/>
              </p:cNvSpPr>
              <p:nvPr>
                <p:custDataLst>
                  <p:tags r:id="rId602"/>
                </p:custDataLst>
              </p:nvPr>
            </p:nvSpPr>
            <p:spPr bwMode="auto">
              <a:xfrm>
                <a:off x="5902" y="2575"/>
                <a:ext cx="38" cy="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47" name="Oval 11"/>
              <p:cNvSpPr>
                <a:spLocks noChangeArrowheads="1"/>
              </p:cNvSpPr>
              <p:nvPr>
                <p:custDataLst>
                  <p:tags r:id="rId603"/>
                </p:custDataLst>
              </p:nvPr>
            </p:nvSpPr>
            <p:spPr bwMode="auto">
              <a:xfrm>
                <a:off x="5846" y="2648"/>
                <a:ext cx="38" cy="4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48" name="Oval 12"/>
              <p:cNvSpPr>
                <a:spLocks noChangeArrowheads="1"/>
              </p:cNvSpPr>
              <p:nvPr>
                <p:custDataLst>
                  <p:tags r:id="rId604"/>
                </p:custDataLst>
              </p:nvPr>
            </p:nvSpPr>
            <p:spPr bwMode="auto">
              <a:xfrm>
                <a:off x="5781" y="2716"/>
                <a:ext cx="38" cy="4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49" name="Oval 13"/>
              <p:cNvSpPr>
                <a:spLocks noChangeArrowheads="1"/>
              </p:cNvSpPr>
              <p:nvPr>
                <p:custDataLst>
                  <p:tags r:id="rId605"/>
                </p:custDataLst>
              </p:nvPr>
            </p:nvSpPr>
            <p:spPr bwMode="auto">
              <a:xfrm>
                <a:off x="5707" y="2778"/>
                <a:ext cx="41" cy="3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50" name="Oval 14"/>
              <p:cNvSpPr>
                <a:spLocks noChangeArrowheads="1"/>
              </p:cNvSpPr>
              <p:nvPr>
                <p:custDataLst>
                  <p:tags r:id="rId606"/>
                </p:custDataLst>
              </p:nvPr>
            </p:nvSpPr>
            <p:spPr bwMode="auto">
              <a:xfrm>
                <a:off x="5630" y="2828"/>
                <a:ext cx="39" cy="4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51" name="Oval 15"/>
              <p:cNvSpPr>
                <a:spLocks noChangeArrowheads="1"/>
              </p:cNvSpPr>
              <p:nvPr>
                <p:custDataLst>
                  <p:tags r:id="rId607"/>
                </p:custDataLst>
              </p:nvPr>
            </p:nvSpPr>
            <p:spPr bwMode="auto">
              <a:xfrm>
                <a:off x="5545" y="2870"/>
                <a:ext cx="41" cy="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52" name="Oval 16"/>
              <p:cNvSpPr>
                <a:spLocks noChangeArrowheads="1"/>
              </p:cNvSpPr>
              <p:nvPr>
                <p:custDataLst>
                  <p:tags r:id="rId608"/>
                </p:custDataLst>
              </p:nvPr>
            </p:nvSpPr>
            <p:spPr bwMode="auto">
              <a:xfrm>
                <a:off x="5444" y="2890"/>
                <a:ext cx="65" cy="6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53" name="Oval 17"/>
              <p:cNvSpPr>
                <a:spLocks noChangeArrowheads="1"/>
              </p:cNvSpPr>
              <p:nvPr>
                <p:custDataLst>
                  <p:tags r:id="rId609"/>
                </p:custDataLst>
              </p:nvPr>
            </p:nvSpPr>
            <p:spPr bwMode="auto">
              <a:xfrm>
                <a:off x="5353" y="2914"/>
                <a:ext cx="65" cy="6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54" name="Oval 18"/>
              <p:cNvSpPr>
                <a:spLocks noChangeArrowheads="1"/>
              </p:cNvSpPr>
              <p:nvPr>
                <p:custDataLst>
                  <p:tags r:id="rId610"/>
                </p:custDataLst>
              </p:nvPr>
            </p:nvSpPr>
            <p:spPr bwMode="auto">
              <a:xfrm>
                <a:off x="5276" y="2937"/>
                <a:ext cx="33" cy="3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55" name="Oval 19"/>
              <p:cNvSpPr>
                <a:spLocks noChangeArrowheads="1"/>
              </p:cNvSpPr>
              <p:nvPr>
                <p:custDataLst>
                  <p:tags r:id="rId611"/>
                </p:custDataLst>
              </p:nvPr>
            </p:nvSpPr>
            <p:spPr bwMode="auto">
              <a:xfrm>
                <a:off x="5167" y="2923"/>
                <a:ext cx="65" cy="6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56" name="Oval 20"/>
              <p:cNvSpPr>
                <a:spLocks noChangeArrowheads="1"/>
              </p:cNvSpPr>
              <p:nvPr>
                <p:custDataLst>
                  <p:tags r:id="rId612"/>
                </p:custDataLst>
              </p:nvPr>
            </p:nvSpPr>
            <p:spPr bwMode="auto">
              <a:xfrm>
                <a:off x="5058" y="2896"/>
                <a:ext cx="94" cy="9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57" name="Oval 21"/>
              <p:cNvSpPr>
                <a:spLocks noChangeArrowheads="1"/>
              </p:cNvSpPr>
              <p:nvPr>
                <p:custDataLst>
                  <p:tags r:id="rId613"/>
                </p:custDataLst>
              </p:nvPr>
            </p:nvSpPr>
            <p:spPr bwMode="auto">
              <a:xfrm>
                <a:off x="4967" y="2875"/>
                <a:ext cx="94" cy="9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58" name="Oval 22"/>
              <p:cNvSpPr>
                <a:spLocks noChangeArrowheads="1"/>
              </p:cNvSpPr>
              <p:nvPr>
                <p:custDataLst>
                  <p:tags r:id="rId614"/>
                </p:custDataLst>
              </p:nvPr>
            </p:nvSpPr>
            <p:spPr bwMode="auto">
              <a:xfrm>
                <a:off x="4878" y="2843"/>
                <a:ext cx="94" cy="9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59" name="Oval 23"/>
              <p:cNvSpPr>
                <a:spLocks noChangeArrowheads="1"/>
              </p:cNvSpPr>
              <p:nvPr>
                <p:custDataLst>
                  <p:tags r:id="rId615"/>
                </p:custDataLst>
              </p:nvPr>
            </p:nvSpPr>
            <p:spPr bwMode="auto">
              <a:xfrm>
                <a:off x="4796" y="2802"/>
                <a:ext cx="94" cy="9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60" name="Oval 24"/>
              <p:cNvSpPr>
                <a:spLocks noChangeArrowheads="1"/>
              </p:cNvSpPr>
              <p:nvPr>
                <p:custDataLst>
                  <p:tags r:id="rId616"/>
                </p:custDataLst>
              </p:nvPr>
            </p:nvSpPr>
            <p:spPr bwMode="auto">
              <a:xfrm>
                <a:off x="4716" y="2752"/>
                <a:ext cx="94" cy="9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61" name="Oval 25"/>
              <p:cNvSpPr>
                <a:spLocks noChangeArrowheads="1"/>
              </p:cNvSpPr>
              <p:nvPr>
                <p:custDataLst>
                  <p:tags r:id="rId617"/>
                </p:custDataLst>
              </p:nvPr>
            </p:nvSpPr>
            <p:spPr bwMode="auto">
              <a:xfrm>
                <a:off x="4654" y="2701"/>
                <a:ext cx="74" cy="7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62" name="Oval 26"/>
              <p:cNvSpPr>
                <a:spLocks noChangeArrowheads="1"/>
              </p:cNvSpPr>
              <p:nvPr>
                <p:custDataLst>
                  <p:tags r:id="rId618"/>
                </p:custDataLst>
              </p:nvPr>
            </p:nvSpPr>
            <p:spPr bwMode="auto">
              <a:xfrm>
                <a:off x="4589" y="2631"/>
                <a:ext cx="74" cy="7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63" name="Oval 27"/>
              <p:cNvSpPr>
                <a:spLocks noChangeArrowheads="1"/>
              </p:cNvSpPr>
              <p:nvPr>
                <p:custDataLst>
                  <p:tags r:id="rId619"/>
                </p:custDataLst>
              </p:nvPr>
            </p:nvSpPr>
            <p:spPr bwMode="auto">
              <a:xfrm>
                <a:off x="4533" y="2557"/>
                <a:ext cx="74" cy="7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64" name="Oval 28"/>
              <p:cNvSpPr>
                <a:spLocks noChangeArrowheads="1"/>
              </p:cNvSpPr>
              <p:nvPr>
                <p:custDataLst>
                  <p:tags r:id="rId620"/>
                </p:custDataLst>
              </p:nvPr>
            </p:nvSpPr>
            <p:spPr bwMode="auto">
              <a:xfrm>
                <a:off x="4489" y="2474"/>
                <a:ext cx="73" cy="7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65" name="Oval 29"/>
              <p:cNvSpPr>
                <a:spLocks noChangeArrowheads="1"/>
              </p:cNvSpPr>
              <p:nvPr>
                <p:custDataLst>
                  <p:tags r:id="rId621"/>
                </p:custDataLst>
              </p:nvPr>
            </p:nvSpPr>
            <p:spPr bwMode="auto">
              <a:xfrm>
                <a:off x="4447" y="2386"/>
                <a:ext cx="80" cy="7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66" name="Oval 30"/>
              <p:cNvSpPr>
                <a:spLocks noChangeArrowheads="1"/>
              </p:cNvSpPr>
              <p:nvPr>
                <p:custDataLst>
                  <p:tags r:id="rId622"/>
                </p:custDataLst>
              </p:nvPr>
            </p:nvSpPr>
            <p:spPr bwMode="auto">
              <a:xfrm>
                <a:off x="4421" y="2297"/>
                <a:ext cx="77" cy="7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67" name="Oval 31"/>
              <p:cNvSpPr>
                <a:spLocks noChangeArrowheads="1"/>
              </p:cNvSpPr>
              <p:nvPr>
                <p:custDataLst>
                  <p:tags r:id="rId623"/>
                </p:custDataLst>
              </p:nvPr>
            </p:nvSpPr>
            <p:spPr bwMode="auto">
              <a:xfrm>
                <a:off x="4403" y="2203"/>
                <a:ext cx="83" cy="8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68" name="Oval 32"/>
              <p:cNvSpPr>
                <a:spLocks noChangeArrowheads="1"/>
              </p:cNvSpPr>
              <p:nvPr>
                <p:custDataLst>
                  <p:tags r:id="rId624"/>
                </p:custDataLst>
              </p:nvPr>
            </p:nvSpPr>
            <p:spPr bwMode="auto">
              <a:xfrm>
                <a:off x="4397" y="2109"/>
                <a:ext cx="83" cy="8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69" name="Oval 33"/>
              <p:cNvSpPr>
                <a:spLocks noChangeArrowheads="1"/>
              </p:cNvSpPr>
              <p:nvPr>
                <p:custDataLst>
                  <p:tags r:id="rId625"/>
                </p:custDataLst>
              </p:nvPr>
            </p:nvSpPr>
            <p:spPr bwMode="auto">
              <a:xfrm>
                <a:off x="4403" y="2014"/>
                <a:ext cx="83" cy="8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70" name="Oval 34"/>
              <p:cNvSpPr>
                <a:spLocks noChangeArrowheads="1"/>
              </p:cNvSpPr>
              <p:nvPr>
                <p:custDataLst>
                  <p:tags r:id="rId626"/>
                </p:custDataLst>
              </p:nvPr>
            </p:nvSpPr>
            <p:spPr bwMode="auto">
              <a:xfrm>
                <a:off x="4418" y="1923"/>
                <a:ext cx="83" cy="8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71" name="Oval 35"/>
              <p:cNvSpPr>
                <a:spLocks noChangeArrowheads="1"/>
              </p:cNvSpPr>
              <p:nvPr>
                <p:custDataLst>
                  <p:tags r:id="rId627"/>
                </p:custDataLst>
              </p:nvPr>
            </p:nvSpPr>
            <p:spPr bwMode="auto">
              <a:xfrm>
                <a:off x="4445" y="1831"/>
                <a:ext cx="82" cy="8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72" name="Oval 36"/>
              <p:cNvSpPr>
                <a:spLocks noChangeArrowheads="1"/>
              </p:cNvSpPr>
              <p:nvPr>
                <p:custDataLst>
                  <p:tags r:id="rId628"/>
                </p:custDataLst>
              </p:nvPr>
            </p:nvSpPr>
            <p:spPr bwMode="auto">
              <a:xfrm>
                <a:off x="4483" y="1746"/>
                <a:ext cx="82" cy="8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73" name="Oval 37"/>
              <p:cNvSpPr>
                <a:spLocks noChangeArrowheads="1"/>
              </p:cNvSpPr>
              <p:nvPr>
                <p:custDataLst>
                  <p:tags r:id="rId629"/>
                </p:custDataLst>
              </p:nvPr>
            </p:nvSpPr>
            <p:spPr bwMode="auto">
              <a:xfrm>
                <a:off x="4524" y="1660"/>
                <a:ext cx="92" cy="9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74" name="Oval 38"/>
              <p:cNvSpPr>
                <a:spLocks noChangeArrowheads="1"/>
              </p:cNvSpPr>
              <p:nvPr>
                <p:custDataLst>
                  <p:tags r:id="rId630"/>
                </p:custDataLst>
              </p:nvPr>
            </p:nvSpPr>
            <p:spPr bwMode="auto">
              <a:xfrm>
                <a:off x="4586" y="1589"/>
                <a:ext cx="83" cy="8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75" name="Oval 39"/>
              <p:cNvSpPr>
                <a:spLocks noChangeArrowheads="1"/>
              </p:cNvSpPr>
              <p:nvPr>
                <p:custDataLst>
                  <p:tags r:id="rId631"/>
                </p:custDataLst>
              </p:nvPr>
            </p:nvSpPr>
            <p:spPr bwMode="auto">
              <a:xfrm>
                <a:off x="4654" y="1525"/>
                <a:ext cx="77" cy="7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76" name="Oval 40"/>
              <p:cNvSpPr>
                <a:spLocks noChangeArrowheads="1"/>
              </p:cNvSpPr>
              <p:nvPr>
                <p:custDataLst>
                  <p:tags r:id="rId632"/>
                </p:custDataLst>
              </p:nvPr>
            </p:nvSpPr>
            <p:spPr bwMode="auto">
              <a:xfrm>
                <a:off x="4731" y="1469"/>
                <a:ext cx="65" cy="6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77" name="Oval 41"/>
              <p:cNvSpPr>
                <a:spLocks noChangeArrowheads="1"/>
              </p:cNvSpPr>
              <p:nvPr>
                <p:custDataLst>
                  <p:tags r:id="rId633"/>
                </p:custDataLst>
              </p:nvPr>
            </p:nvSpPr>
            <p:spPr bwMode="auto">
              <a:xfrm>
                <a:off x="4810" y="1418"/>
                <a:ext cx="65" cy="6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78" name="Oval 42"/>
              <p:cNvSpPr>
                <a:spLocks noChangeArrowheads="1"/>
              </p:cNvSpPr>
              <p:nvPr>
                <p:custDataLst>
                  <p:tags r:id="rId634"/>
                </p:custDataLst>
              </p:nvPr>
            </p:nvSpPr>
            <p:spPr bwMode="auto">
              <a:xfrm>
                <a:off x="4890" y="1371"/>
                <a:ext cx="74" cy="7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79" name="Oval 43"/>
              <p:cNvSpPr>
                <a:spLocks noChangeArrowheads="1"/>
              </p:cNvSpPr>
              <p:nvPr>
                <p:custDataLst>
                  <p:tags r:id="rId635"/>
                </p:custDataLst>
              </p:nvPr>
            </p:nvSpPr>
            <p:spPr bwMode="auto">
              <a:xfrm>
                <a:off x="4978" y="1339"/>
                <a:ext cx="74" cy="7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80" name="Oval 44"/>
              <p:cNvSpPr>
                <a:spLocks noChangeArrowheads="1"/>
              </p:cNvSpPr>
              <p:nvPr>
                <p:custDataLst>
                  <p:tags r:id="rId636"/>
                </p:custDataLst>
              </p:nvPr>
            </p:nvSpPr>
            <p:spPr bwMode="auto">
              <a:xfrm>
                <a:off x="5067" y="1315"/>
                <a:ext cx="77" cy="8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81" name="Oval 45"/>
              <p:cNvSpPr>
                <a:spLocks noChangeArrowheads="1"/>
              </p:cNvSpPr>
              <p:nvPr>
                <p:custDataLst>
                  <p:tags r:id="rId637"/>
                </p:custDataLst>
              </p:nvPr>
            </p:nvSpPr>
            <p:spPr bwMode="auto">
              <a:xfrm>
                <a:off x="5158" y="1303"/>
                <a:ext cx="80" cy="8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82" name="Oval 46"/>
              <p:cNvSpPr>
                <a:spLocks noChangeArrowheads="1"/>
              </p:cNvSpPr>
              <p:nvPr>
                <p:custDataLst>
                  <p:tags r:id="rId638"/>
                </p:custDataLst>
              </p:nvPr>
            </p:nvSpPr>
            <p:spPr bwMode="auto">
              <a:xfrm>
                <a:off x="5253" y="1303"/>
                <a:ext cx="79" cy="8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83" name="Oval 47"/>
              <p:cNvSpPr>
                <a:spLocks noChangeArrowheads="1"/>
              </p:cNvSpPr>
              <p:nvPr>
                <p:custDataLst>
                  <p:tags r:id="rId639"/>
                </p:custDataLst>
              </p:nvPr>
            </p:nvSpPr>
            <p:spPr bwMode="auto">
              <a:xfrm>
                <a:off x="5347" y="1315"/>
                <a:ext cx="80" cy="8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84" name="Oval 48"/>
              <p:cNvSpPr>
                <a:spLocks noChangeArrowheads="1"/>
              </p:cNvSpPr>
              <p:nvPr>
                <p:custDataLst>
                  <p:tags r:id="rId640"/>
                </p:custDataLst>
              </p:nvPr>
            </p:nvSpPr>
            <p:spPr bwMode="auto">
              <a:xfrm>
                <a:off x="5447" y="1348"/>
                <a:ext cx="59" cy="5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85" name="Oval 49"/>
              <p:cNvSpPr>
                <a:spLocks noChangeArrowheads="1"/>
              </p:cNvSpPr>
              <p:nvPr>
                <p:custDataLst>
                  <p:tags r:id="rId641"/>
                </p:custDataLst>
              </p:nvPr>
            </p:nvSpPr>
            <p:spPr bwMode="auto">
              <a:xfrm>
                <a:off x="5539" y="1383"/>
                <a:ext cx="53" cy="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86" name="Oval 50"/>
              <p:cNvSpPr>
                <a:spLocks noChangeArrowheads="1"/>
              </p:cNvSpPr>
              <p:nvPr>
                <p:custDataLst>
                  <p:tags r:id="rId642"/>
                </p:custDataLst>
              </p:nvPr>
            </p:nvSpPr>
            <p:spPr bwMode="auto">
              <a:xfrm>
                <a:off x="5616" y="1418"/>
                <a:ext cx="67" cy="6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87" name="Oval 51"/>
              <p:cNvSpPr>
                <a:spLocks noChangeArrowheads="1"/>
              </p:cNvSpPr>
              <p:nvPr>
                <p:custDataLst>
                  <p:tags r:id="rId643"/>
                </p:custDataLst>
              </p:nvPr>
            </p:nvSpPr>
            <p:spPr bwMode="auto">
              <a:xfrm>
                <a:off x="5701" y="1477"/>
                <a:ext cx="53" cy="5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88" name="Oval 52"/>
              <p:cNvSpPr>
                <a:spLocks noChangeArrowheads="1"/>
              </p:cNvSpPr>
              <p:nvPr>
                <p:custDataLst>
                  <p:tags r:id="rId644"/>
                </p:custDataLst>
              </p:nvPr>
            </p:nvSpPr>
            <p:spPr bwMode="auto">
              <a:xfrm>
                <a:off x="5778" y="1539"/>
                <a:ext cx="44" cy="4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89" name="Oval 53"/>
              <p:cNvSpPr>
                <a:spLocks noChangeArrowheads="1"/>
              </p:cNvSpPr>
              <p:nvPr>
                <p:custDataLst>
                  <p:tags r:id="rId645"/>
                </p:custDataLst>
              </p:nvPr>
            </p:nvSpPr>
            <p:spPr bwMode="auto">
              <a:xfrm>
                <a:off x="5843" y="1607"/>
                <a:ext cx="44" cy="4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90" name="Oval 54"/>
              <p:cNvSpPr>
                <a:spLocks noChangeArrowheads="1"/>
              </p:cNvSpPr>
              <p:nvPr>
                <p:custDataLst>
                  <p:tags r:id="rId646"/>
                </p:custDataLst>
              </p:nvPr>
            </p:nvSpPr>
            <p:spPr bwMode="auto">
              <a:xfrm>
                <a:off x="5902" y="1687"/>
                <a:ext cx="35" cy="3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91" name="Oval 55"/>
              <p:cNvSpPr>
                <a:spLocks noChangeArrowheads="1"/>
              </p:cNvSpPr>
              <p:nvPr>
                <p:custDataLst>
                  <p:tags r:id="rId647"/>
                </p:custDataLst>
              </p:nvPr>
            </p:nvSpPr>
            <p:spPr bwMode="auto">
              <a:xfrm>
                <a:off x="5949" y="1769"/>
                <a:ext cx="35" cy="3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92" name="Oval 56"/>
              <p:cNvSpPr>
                <a:spLocks noChangeArrowheads="1"/>
              </p:cNvSpPr>
              <p:nvPr>
                <p:custDataLst>
                  <p:tags r:id="rId648"/>
                </p:custDataLst>
              </p:nvPr>
            </p:nvSpPr>
            <p:spPr bwMode="auto">
              <a:xfrm>
                <a:off x="5987" y="1855"/>
                <a:ext cx="36" cy="3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93" name="Oval 57"/>
              <p:cNvSpPr>
                <a:spLocks noChangeArrowheads="1"/>
              </p:cNvSpPr>
              <p:nvPr>
                <p:custDataLst>
                  <p:tags r:id="rId649"/>
                </p:custDataLst>
              </p:nvPr>
            </p:nvSpPr>
            <p:spPr bwMode="auto">
              <a:xfrm>
                <a:off x="6014" y="1943"/>
                <a:ext cx="38" cy="3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94" name="Oval 58"/>
              <p:cNvSpPr>
                <a:spLocks noChangeArrowheads="1"/>
              </p:cNvSpPr>
              <p:nvPr>
                <p:custDataLst>
                  <p:tags r:id="rId650"/>
                </p:custDataLst>
              </p:nvPr>
            </p:nvSpPr>
            <p:spPr bwMode="auto">
              <a:xfrm>
                <a:off x="6028" y="2038"/>
                <a:ext cx="39" cy="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95" name="Oval 59"/>
              <p:cNvSpPr>
                <a:spLocks noChangeArrowheads="1"/>
              </p:cNvSpPr>
              <p:nvPr>
                <p:custDataLst>
                  <p:tags r:id="rId651"/>
                </p:custDataLst>
              </p:nvPr>
            </p:nvSpPr>
            <p:spPr bwMode="auto">
              <a:xfrm>
                <a:off x="6123" y="2129"/>
                <a:ext cx="41" cy="4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96" name="Oval 60"/>
              <p:cNvSpPr>
                <a:spLocks noChangeArrowheads="1"/>
              </p:cNvSpPr>
              <p:nvPr>
                <p:custDataLst>
                  <p:tags r:id="rId652"/>
                </p:custDataLst>
              </p:nvPr>
            </p:nvSpPr>
            <p:spPr bwMode="auto">
              <a:xfrm>
                <a:off x="6117" y="2221"/>
                <a:ext cx="41" cy="4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97" name="Oval 61"/>
              <p:cNvSpPr>
                <a:spLocks noChangeArrowheads="1"/>
              </p:cNvSpPr>
              <p:nvPr>
                <p:custDataLst>
                  <p:tags r:id="rId653"/>
                </p:custDataLst>
              </p:nvPr>
            </p:nvSpPr>
            <p:spPr bwMode="auto">
              <a:xfrm>
                <a:off x="6090" y="2303"/>
                <a:ext cx="68" cy="6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98" name="Oval 62"/>
              <p:cNvSpPr>
                <a:spLocks noChangeArrowheads="1"/>
              </p:cNvSpPr>
              <p:nvPr>
                <p:custDataLst>
                  <p:tags r:id="rId654"/>
                </p:custDataLst>
              </p:nvPr>
            </p:nvSpPr>
            <p:spPr bwMode="auto">
              <a:xfrm>
                <a:off x="6064" y="2392"/>
                <a:ext cx="68" cy="6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99" name="Oval 63"/>
              <p:cNvSpPr>
                <a:spLocks noChangeArrowheads="1"/>
              </p:cNvSpPr>
              <p:nvPr>
                <p:custDataLst>
                  <p:tags r:id="rId655"/>
                </p:custDataLst>
              </p:nvPr>
            </p:nvSpPr>
            <p:spPr bwMode="auto">
              <a:xfrm>
                <a:off x="6028" y="2477"/>
                <a:ext cx="74" cy="7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00" name="Oval 64"/>
              <p:cNvSpPr>
                <a:spLocks noChangeArrowheads="1"/>
              </p:cNvSpPr>
              <p:nvPr>
                <p:custDataLst>
                  <p:tags r:id="rId656"/>
                </p:custDataLst>
              </p:nvPr>
            </p:nvSpPr>
            <p:spPr bwMode="auto">
              <a:xfrm>
                <a:off x="6002" y="2578"/>
                <a:ext cx="44" cy="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01" name="Oval 65"/>
              <p:cNvSpPr>
                <a:spLocks noChangeArrowheads="1"/>
              </p:cNvSpPr>
              <p:nvPr>
                <p:custDataLst>
                  <p:tags r:id="rId657"/>
                </p:custDataLst>
              </p:nvPr>
            </p:nvSpPr>
            <p:spPr bwMode="auto">
              <a:xfrm>
                <a:off x="5949" y="2654"/>
                <a:ext cx="44" cy="4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02" name="Oval 66"/>
              <p:cNvSpPr>
                <a:spLocks noChangeArrowheads="1"/>
              </p:cNvSpPr>
              <p:nvPr>
                <p:custDataLst>
                  <p:tags r:id="rId658"/>
                </p:custDataLst>
              </p:nvPr>
            </p:nvSpPr>
            <p:spPr bwMode="auto">
              <a:xfrm>
                <a:off x="5890" y="2728"/>
                <a:ext cx="44" cy="4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03" name="Oval 67"/>
              <p:cNvSpPr>
                <a:spLocks noChangeArrowheads="1"/>
              </p:cNvSpPr>
              <p:nvPr>
                <p:custDataLst>
                  <p:tags r:id="rId659"/>
                </p:custDataLst>
              </p:nvPr>
            </p:nvSpPr>
            <p:spPr bwMode="auto">
              <a:xfrm>
                <a:off x="5825" y="2796"/>
                <a:ext cx="44" cy="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04" name="Oval 68"/>
              <p:cNvSpPr>
                <a:spLocks noChangeArrowheads="1"/>
              </p:cNvSpPr>
              <p:nvPr>
                <p:custDataLst>
                  <p:tags r:id="rId660"/>
                </p:custDataLst>
              </p:nvPr>
            </p:nvSpPr>
            <p:spPr bwMode="auto">
              <a:xfrm>
                <a:off x="5751" y="2855"/>
                <a:ext cx="44" cy="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05" name="Oval 69"/>
              <p:cNvSpPr>
                <a:spLocks noChangeArrowheads="1"/>
              </p:cNvSpPr>
              <p:nvPr>
                <p:custDataLst>
                  <p:tags r:id="rId661"/>
                </p:custDataLst>
              </p:nvPr>
            </p:nvSpPr>
            <p:spPr bwMode="auto">
              <a:xfrm>
                <a:off x="5672" y="2905"/>
                <a:ext cx="44" cy="4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06" name="Oval 70"/>
              <p:cNvSpPr>
                <a:spLocks noChangeArrowheads="1"/>
              </p:cNvSpPr>
              <p:nvPr>
                <p:custDataLst>
                  <p:tags r:id="rId662"/>
                </p:custDataLst>
              </p:nvPr>
            </p:nvSpPr>
            <p:spPr bwMode="auto">
              <a:xfrm>
                <a:off x="5574" y="2934"/>
                <a:ext cx="71" cy="7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07" name="Oval 71"/>
              <p:cNvSpPr>
                <a:spLocks noChangeArrowheads="1"/>
              </p:cNvSpPr>
              <p:nvPr>
                <p:custDataLst>
                  <p:tags r:id="rId663"/>
                </p:custDataLst>
              </p:nvPr>
            </p:nvSpPr>
            <p:spPr bwMode="auto">
              <a:xfrm>
                <a:off x="5506" y="2985"/>
                <a:ext cx="33" cy="3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08" name="Oval 72"/>
              <p:cNvSpPr>
                <a:spLocks noChangeArrowheads="1"/>
              </p:cNvSpPr>
              <p:nvPr>
                <p:custDataLst>
                  <p:tags r:id="rId664"/>
                </p:custDataLst>
              </p:nvPr>
            </p:nvSpPr>
            <p:spPr bwMode="auto">
              <a:xfrm>
                <a:off x="5400" y="2993"/>
                <a:ext cx="65" cy="6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09" name="Oval 73"/>
              <p:cNvSpPr>
                <a:spLocks noChangeArrowheads="1"/>
              </p:cNvSpPr>
              <p:nvPr>
                <p:custDataLst>
                  <p:tags r:id="rId665"/>
                </p:custDataLst>
              </p:nvPr>
            </p:nvSpPr>
            <p:spPr bwMode="auto">
              <a:xfrm>
                <a:off x="5326" y="3029"/>
                <a:ext cx="27" cy="2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10" name="Oval 74"/>
              <p:cNvSpPr>
                <a:spLocks noChangeArrowheads="1"/>
              </p:cNvSpPr>
              <p:nvPr>
                <p:custDataLst>
                  <p:tags r:id="rId666"/>
                </p:custDataLst>
              </p:nvPr>
            </p:nvSpPr>
            <p:spPr bwMode="auto">
              <a:xfrm>
                <a:off x="5232" y="3035"/>
                <a:ext cx="27" cy="2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11" name="Oval 75"/>
              <p:cNvSpPr>
                <a:spLocks noChangeArrowheads="1"/>
              </p:cNvSpPr>
              <p:nvPr>
                <p:custDataLst>
                  <p:tags r:id="rId667"/>
                </p:custDataLst>
              </p:nvPr>
            </p:nvSpPr>
            <p:spPr bwMode="auto">
              <a:xfrm>
                <a:off x="5138" y="3029"/>
                <a:ext cx="26" cy="2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12" name="Oval 76"/>
              <p:cNvSpPr>
                <a:spLocks noChangeArrowheads="1"/>
              </p:cNvSpPr>
              <p:nvPr>
                <p:custDataLst>
                  <p:tags r:id="rId668"/>
                </p:custDataLst>
              </p:nvPr>
            </p:nvSpPr>
            <p:spPr bwMode="auto">
              <a:xfrm>
                <a:off x="5011" y="2979"/>
                <a:ext cx="97" cy="9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13" name="Oval 77"/>
              <p:cNvSpPr>
                <a:spLocks noChangeArrowheads="1"/>
              </p:cNvSpPr>
              <p:nvPr>
                <p:custDataLst>
                  <p:tags r:id="rId669"/>
                </p:custDataLst>
              </p:nvPr>
            </p:nvSpPr>
            <p:spPr bwMode="auto">
              <a:xfrm>
                <a:off x="4934" y="2970"/>
                <a:ext cx="68" cy="6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14" name="Oval 78"/>
              <p:cNvSpPr>
                <a:spLocks noChangeArrowheads="1"/>
              </p:cNvSpPr>
              <p:nvPr>
                <p:custDataLst>
                  <p:tags r:id="rId670"/>
                </p:custDataLst>
              </p:nvPr>
            </p:nvSpPr>
            <p:spPr bwMode="auto">
              <a:xfrm>
                <a:off x="4849" y="2934"/>
                <a:ext cx="65" cy="6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15" name="Oval 79"/>
              <p:cNvSpPr>
                <a:spLocks noChangeArrowheads="1"/>
              </p:cNvSpPr>
              <p:nvPr>
                <p:custDataLst>
                  <p:tags r:id="rId671"/>
                </p:custDataLst>
              </p:nvPr>
            </p:nvSpPr>
            <p:spPr bwMode="auto">
              <a:xfrm>
                <a:off x="4751" y="2881"/>
                <a:ext cx="92" cy="9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16" name="Oval 80"/>
              <p:cNvSpPr>
                <a:spLocks noChangeArrowheads="1"/>
              </p:cNvSpPr>
              <p:nvPr>
                <p:custDataLst>
                  <p:tags r:id="rId672"/>
                </p:custDataLst>
              </p:nvPr>
            </p:nvSpPr>
            <p:spPr bwMode="auto">
              <a:xfrm>
                <a:off x="4672" y="2828"/>
                <a:ext cx="94" cy="9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17" name="Oval 81"/>
              <p:cNvSpPr>
                <a:spLocks noChangeArrowheads="1"/>
              </p:cNvSpPr>
              <p:nvPr>
                <p:custDataLst>
                  <p:tags r:id="rId673"/>
                </p:custDataLst>
              </p:nvPr>
            </p:nvSpPr>
            <p:spPr bwMode="auto">
              <a:xfrm>
                <a:off x="4598" y="2769"/>
                <a:ext cx="94" cy="9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18" name="Oval 82"/>
              <p:cNvSpPr>
                <a:spLocks noChangeArrowheads="1"/>
              </p:cNvSpPr>
              <p:nvPr>
                <p:custDataLst>
                  <p:tags r:id="rId674"/>
                </p:custDataLst>
              </p:nvPr>
            </p:nvSpPr>
            <p:spPr bwMode="auto">
              <a:xfrm>
                <a:off x="4554" y="2725"/>
                <a:ext cx="50" cy="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19" name="Oval 83"/>
              <p:cNvSpPr>
                <a:spLocks noChangeArrowheads="1"/>
              </p:cNvSpPr>
              <p:nvPr>
                <p:custDataLst>
                  <p:tags r:id="rId675"/>
                </p:custDataLst>
              </p:nvPr>
            </p:nvSpPr>
            <p:spPr bwMode="auto">
              <a:xfrm>
                <a:off x="4495" y="2651"/>
                <a:ext cx="50" cy="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20" name="Oval 84"/>
              <p:cNvSpPr>
                <a:spLocks noChangeArrowheads="1"/>
              </p:cNvSpPr>
              <p:nvPr>
                <p:custDataLst>
                  <p:tags r:id="rId676"/>
                </p:custDataLst>
              </p:nvPr>
            </p:nvSpPr>
            <p:spPr bwMode="auto">
              <a:xfrm>
                <a:off x="4445" y="2575"/>
                <a:ext cx="47" cy="4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21" name="Oval 85"/>
              <p:cNvSpPr>
                <a:spLocks noChangeArrowheads="1"/>
              </p:cNvSpPr>
              <p:nvPr>
                <p:custDataLst>
                  <p:tags r:id="rId677"/>
                </p:custDataLst>
              </p:nvPr>
            </p:nvSpPr>
            <p:spPr bwMode="auto">
              <a:xfrm>
                <a:off x="4403" y="2489"/>
                <a:ext cx="47" cy="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22" name="Oval 86"/>
              <p:cNvSpPr>
                <a:spLocks noChangeArrowheads="1"/>
              </p:cNvSpPr>
              <p:nvPr>
                <p:custDataLst>
                  <p:tags r:id="rId678"/>
                </p:custDataLst>
              </p:nvPr>
            </p:nvSpPr>
            <p:spPr bwMode="auto">
              <a:xfrm>
                <a:off x="4368" y="2404"/>
                <a:ext cx="50" cy="4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23" name="Oval 87"/>
              <p:cNvSpPr>
                <a:spLocks noChangeArrowheads="1"/>
              </p:cNvSpPr>
              <p:nvPr>
                <p:custDataLst>
                  <p:tags r:id="rId679"/>
                </p:custDataLst>
              </p:nvPr>
            </p:nvSpPr>
            <p:spPr bwMode="auto">
              <a:xfrm>
                <a:off x="4344" y="2312"/>
                <a:ext cx="47" cy="4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24" name="Oval 88"/>
              <p:cNvSpPr>
                <a:spLocks noChangeArrowheads="1"/>
              </p:cNvSpPr>
              <p:nvPr>
                <p:custDataLst>
                  <p:tags r:id="rId680"/>
                </p:custDataLst>
              </p:nvPr>
            </p:nvSpPr>
            <p:spPr bwMode="auto">
              <a:xfrm>
                <a:off x="4312" y="2203"/>
                <a:ext cx="82" cy="8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25" name="Oval 89"/>
              <p:cNvSpPr>
                <a:spLocks noChangeArrowheads="1"/>
              </p:cNvSpPr>
              <p:nvPr>
                <p:custDataLst>
                  <p:tags r:id="rId681"/>
                </p:custDataLst>
              </p:nvPr>
            </p:nvSpPr>
            <p:spPr bwMode="auto">
              <a:xfrm>
                <a:off x="4309" y="2109"/>
                <a:ext cx="82" cy="8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26" name="Oval 90"/>
              <p:cNvSpPr>
                <a:spLocks noChangeArrowheads="1"/>
              </p:cNvSpPr>
              <p:nvPr>
                <p:custDataLst>
                  <p:tags r:id="rId682"/>
                </p:custDataLst>
              </p:nvPr>
            </p:nvSpPr>
            <p:spPr bwMode="auto">
              <a:xfrm>
                <a:off x="4321" y="2023"/>
                <a:ext cx="67" cy="6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27" name="Oval 91"/>
              <p:cNvSpPr>
                <a:spLocks noChangeArrowheads="1"/>
              </p:cNvSpPr>
              <p:nvPr>
                <p:custDataLst>
                  <p:tags r:id="rId683"/>
                </p:custDataLst>
              </p:nvPr>
            </p:nvSpPr>
            <p:spPr bwMode="auto">
              <a:xfrm>
                <a:off x="4335" y="1929"/>
                <a:ext cx="68" cy="6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28" name="Oval 92"/>
              <p:cNvSpPr>
                <a:spLocks noChangeArrowheads="1"/>
              </p:cNvSpPr>
              <p:nvPr>
                <p:custDataLst>
                  <p:tags r:id="rId684"/>
                </p:custDataLst>
              </p:nvPr>
            </p:nvSpPr>
            <p:spPr bwMode="auto">
              <a:xfrm>
                <a:off x="4359" y="1840"/>
                <a:ext cx="68" cy="6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29" name="Oval 93"/>
              <p:cNvSpPr>
                <a:spLocks noChangeArrowheads="1"/>
              </p:cNvSpPr>
              <p:nvPr>
                <p:custDataLst>
                  <p:tags r:id="rId685"/>
                </p:custDataLst>
              </p:nvPr>
            </p:nvSpPr>
            <p:spPr bwMode="auto">
              <a:xfrm>
                <a:off x="4391" y="1752"/>
                <a:ext cx="68" cy="6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30" name="Oval 94"/>
              <p:cNvSpPr>
                <a:spLocks noChangeArrowheads="1"/>
              </p:cNvSpPr>
              <p:nvPr>
                <p:custDataLst>
                  <p:tags r:id="rId686"/>
                </p:custDataLst>
              </p:nvPr>
            </p:nvSpPr>
            <p:spPr bwMode="auto">
              <a:xfrm>
                <a:off x="4430" y="1663"/>
                <a:ext cx="76" cy="7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31" name="Oval 95"/>
              <p:cNvSpPr>
                <a:spLocks noChangeArrowheads="1"/>
              </p:cNvSpPr>
              <p:nvPr>
                <p:custDataLst>
                  <p:tags r:id="rId687"/>
                </p:custDataLst>
              </p:nvPr>
            </p:nvSpPr>
            <p:spPr bwMode="auto">
              <a:xfrm>
                <a:off x="4483" y="1584"/>
                <a:ext cx="77" cy="7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32" name="Oval 96"/>
              <p:cNvSpPr>
                <a:spLocks noChangeArrowheads="1"/>
              </p:cNvSpPr>
              <p:nvPr>
                <p:custDataLst>
                  <p:tags r:id="rId688"/>
                </p:custDataLst>
              </p:nvPr>
            </p:nvSpPr>
            <p:spPr bwMode="auto">
              <a:xfrm>
                <a:off x="4542" y="1510"/>
                <a:ext cx="77" cy="7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33" name="Oval 97"/>
              <p:cNvSpPr>
                <a:spLocks noChangeArrowheads="1"/>
              </p:cNvSpPr>
              <p:nvPr>
                <p:custDataLst>
                  <p:tags r:id="rId689"/>
                </p:custDataLst>
              </p:nvPr>
            </p:nvSpPr>
            <p:spPr bwMode="auto">
              <a:xfrm>
                <a:off x="4607" y="1445"/>
                <a:ext cx="76" cy="7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34" name="Oval 98"/>
              <p:cNvSpPr>
                <a:spLocks noChangeArrowheads="1"/>
              </p:cNvSpPr>
              <p:nvPr>
                <p:custDataLst>
                  <p:tags r:id="rId690"/>
                </p:custDataLst>
              </p:nvPr>
            </p:nvSpPr>
            <p:spPr bwMode="auto">
              <a:xfrm>
                <a:off x="4686" y="1392"/>
                <a:ext cx="65" cy="6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35" name="Oval 99"/>
              <p:cNvSpPr>
                <a:spLocks noChangeArrowheads="1"/>
              </p:cNvSpPr>
              <p:nvPr>
                <p:custDataLst>
                  <p:tags r:id="rId691"/>
                </p:custDataLst>
              </p:nvPr>
            </p:nvSpPr>
            <p:spPr bwMode="auto">
              <a:xfrm>
                <a:off x="4760" y="1336"/>
                <a:ext cx="74" cy="7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36" name="Oval 100"/>
              <p:cNvSpPr>
                <a:spLocks noChangeArrowheads="1"/>
              </p:cNvSpPr>
              <p:nvPr>
                <p:custDataLst>
                  <p:tags r:id="rId692"/>
                </p:custDataLst>
              </p:nvPr>
            </p:nvSpPr>
            <p:spPr bwMode="auto">
              <a:xfrm>
                <a:off x="4846" y="1294"/>
                <a:ext cx="70" cy="7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37" name="Oval 101"/>
              <p:cNvSpPr>
                <a:spLocks noChangeArrowheads="1"/>
              </p:cNvSpPr>
              <p:nvPr>
                <p:custDataLst>
                  <p:tags r:id="rId693"/>
                </p:custDataLst>
              </p:nvPr>
            </p:nvSpPr>
            <p:spPr bwMode="auto">
              <a:xfrm>
                <a:off x="4931" y="1259"/>
                <a:ext cx="74" cy="7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38" name="Oval 102"/>
              <p:cNvSpPr>
                <a:spLocks noChangeArrowheads="1"/>
              </p:cNvSpPr>
              <p:nvPr>
                <p:custDataLst>
                  <p:tags r:id="rId694"/>
                </p:custDataLst>
              </p:nvPr>
            </p:nvSpPr>
            <p:spPr bwMode="auto">
              <a:xfrm>
                <a:off x="5023" y="1235"/>
                <a:ext cx="73" cy="7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39" name="Oval 103"/>
              <p:cNvSpPr>
                <a:spLocks noChangeArrowheads="1"/>
              </p:cNvSpPr>
              <p:nvPr>
                <p:custDataLst>
                  <p:tags r:id="rId695"/>
                </p:custDataLst>
              </p:nvPr>
            </p:nvSpPr>
            <p:spPr bwMode="auto">
              <a:xfrm>
                <a:off x="5120" y="1224"/>
                <a:ext cx="65" cy="6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40" name="Oval 104"/>
              <p:cNvSpPr>
                <a:spLocks noChangeArrowheads="1"/>
              </p:cNvSpPr>
              <p:nvPr>
                <p:custDataLst>
                  <p:tags r:id="rId696"/>
                </p:custDataLst>
              </p:nvPr>
            </p:nvSpPr>
            <p:spPr bwMode="auto">
              <a:xfrm>
                <a:off x="5214" y="1221"/>
                <a:ext cx="65" cy="6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41" name="Oval 105"/>
              <p:cNvSpPr>
                <a:spLocks noChangeArrowheads="1"/>
              </p:cNvSpPr>
              <p:nvPr>
                <p:custDataLst>
                  <p:tags r:id="rId697"/>
                </p:custDataLst>
              </p:nvPr>
            </p:nvSpPr>
            <p:spPr bwMode="auto">
              <a:xfrm>
                <a:off x="5309" y="1224"/>
                <a:ext cx="62" cy="6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42" name="Oval 106"/>
              <p:cNvSpPr>
                <a:spLocks noChangeArrowheads="1"/>
              </p:cNvSpPr>
              <p:nvPr>
                <p:custDataLst>
                  <p:tags r:id="rId698"/>
                </p:custDataLst>
              </p:nvPr>
            </p:nvSpPr>
            <p:spPr bwMode="auto">
              <a:xfrm>
                <a:off x="5400" y="1238"/>
                <a:ext cx="65" cy="6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43" name="Oval 107"/>
              <p:cNvSpPr>
                <a:spLocks noChangeArrowheads="1"/>
              </p:cNvSpPr>
              <p:nvPr>
                <p:custDataLst>
                  <p:tags r:id="rId699"/>
                </p:custDataLst>
              </p:nvPr>
            </p:nvSpPr>
            <p:spPr bwMode="auto">
              <a:xfrm>
                <a:off x="5500" y="1274"/>
                <a:ext cx="45" cy="4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44" name="Oval 108"/>
              <p:cNvSpPr>
                <a:spLocks noChangeArrowheads="1"/>
              </p:cNvSpPr>
              <p:nvPr>
                <p:custDataLst>
                  <p:tags r:id="rId700"/>
                </p:custDataLst>
              </p:nvPr>
            </p:nvSpPr>
            <p:spPr bwMode="auto">
              <a:xfrm>
                <a:off x="5589" y="1306"/>
                <a:ext cx="44" cy="4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45" name="Oval 109"/>
              <p:cNvSpPr>
                <a:spLocks noChangeArrowheads="1"/>
              </p:cNvSpPr>
              <p:nvPr>
                <p:custDataLst>
                  <p:tags r:id="rId701"/>
                </p:custDataLst>
              </p:nvPr>
            </p:nvSpPr>
            <p:spPr bwMode="auto">
              <a:xfrm>
                <a:off x="5672" y="1351"/>
                <a:ext cx="47" cy="4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46" name="Oval 110"/>
              <p:cNvSpPr>
                <a:spLocks noChangeArrowheads="1"/>
              </p:cNvSpPr>
              <p:nvPr>
                <p:custDataLst>
                  <p:tags r:id="rId702"/>
                </p:custDataLst>
              </p:nvPr>
            </p:nvSpPr>
            <p:spPr bwMode="auto">
              <a:xfrm>
                <a:off x="5745" y="1395"/>
                <a:ext cx="56" cy="5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47" name="Oval 111"/>
              <p:cNvSpPr>
                <a:spLocks noChangeArrowheads="1"/>
              </p:cNvSpPr>
              <p:nvPr>
                <p:custDataLst>
                  <p:tags r:id="rId703"/>
                </p:custDataLst>
              </p:nvPr>
            </p:nvSpPr>
            <p:spPr bwMode="auto">
              <a:xfrm>
                <a:off x="5816" y="1454"/>
                <a:ext cx="59" cy="5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48" name="Oval 112"/>
              <p:cNvSpPr>
                <a:spLocks noChangeArrowheads="1"/>
              </p:cNvSpPr>
              <p:nvPr>
                <p:custDataLst>
                  <p:tags r:id="rId704"/>
                </p:custDataLst>
              </p:nvPr>
            </p:nvSpPr>
            <p:spPr bwMode="auto">
              <a:xfrm>
                <a:off x="5890" y="1528"/>
                <a:ext cx="47" cy="4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49" name="Oval 113"/>
              <p:cNvSpPr>
                <a:spLocks noChangeArrowheads="1"/>
              </p:cNvSpPr>
              <p:nvPr>
                <p:custDataLst>
                  <p:tags r:id="rId705"/>
                </p:custDataLst>
              </p:nvPr>
            </p:nvSpPr>
            <p:spPr bwMode="auto">
              <a:xfrm>
                <a:off x="5949" y="1598"/>
                <a:ext cx="47" cy="4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50" name="Oval 114"/>
              <p:cNvSpPr>
                <a:spLocks noChangeArrowheads="1"/>
              </p:cNvSpPr>
              <p:nvPr>
                <p:custDataLst>
                  <p:tags r:id="rId706"/>
                </p:custDataLst>
              </p:nvPr>
            </p:nvSpPr>
            <p:spPr bwMode="auto">
              <a:xfrm>
                <a:off x="6002" y="1681"/>
                <a:ext cx="41" cy="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51" name="Oval 115"/>
              <p:cNvSpPr>
                <a:spLocks noChangeArrowheads="1"/>
              </p:cNvSpPr>
              <p:nvPr>
                <p:custDataLst>
                  <p:tags r:id="rId707"/>
                </p:custDataLst>
              </p:nvPr>
            </p:nvSpPr>
            <p:spPr bwMode="auto">
              <a:xfrm>
                <a:off x="6046" y="1763"/>
                <a:ext cx="39" cy="4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52" name="Oval 116"/>
              <p:cNvSpPr>
                <a:spLocks noChangeArrowheads="1"/>
              </p:cNvSpPr>
              <p:nvPr>
                <p:custDataLst>
                  <p:tags r:id="rId708"/>
                </p:custDataLst>
              </p:nvPr>
            </p:nvSpPr>
            <p:spPr bwMode="auto">
              <a:xfrm>
                <a:off x="6079" y="1852"/>
                <a:ext cx="41" cy="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53" name="Oval 117"/>
              <p:cNvSpPr>
                <a:spLocks noChangeArrowheads="1"/>
              </p:cNvSpPr>
              <p:nvPr>
                <p:custDataLst>
                  <p:tags r:id="rId709"/>
                </p:custDataLst>
              </p:nvPr>
            </p:nvSpPr>
            <p:spPr bwMode="auto">
              <a:xfrm>
                <a:off x="6105" y="1943"/>
                <a:ext cx="39" cy="3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54" name="Oval 118"/>
              <p:cNvSpPr>
                <a:spLocks noChangeArrowheads="1"/>
              </p:cNvSpPr>
              <p:nvPr>
                <p:custDataLst>
                  <p:tags r:id="rId710"/>
                </p:custDataLst>
              </p:nvPr>
            </p:nvSpPr>
            <p:spPr bwMode="auto">
              <a:xfrm>
                <a:off x="6117" y="2035"/>
                <a:ext cx="41" cy="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55" name="Oval 119"/>
              <p:cNvSpPr>
                <a:spLocks noChangeArrowheads="1"/>
              </p:cNvSpPr>
              <p:nvPr>
                <p:custDataLst>
                  <p:tags r:id="rId711"/>
                </p:custDataLst>
              </p:nvPr>
            </p:nvSpPr>
            <p:spPr bwMode="auto">
              <a:xfrm>
                <a:off x="6217" y="2132"/>
                <a:ext cx="33" cy="3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56" name="Oval 120"/>
              <p:cNvSpPr>
                <a:spLocks noChangeArrowheads="1"/>
              </p:cNvSpPr>
              <p:nvPr>
                <p:custDataLst>
                  <p:tags r:id="rId712"/>
                </p:custDataLst>
              </p:nvPr>
            </p:nvSpPr>
            <p:spPr bwMode="auto">
              <a:xfrm>
                <a:off x="6211" y="2227"/>
                <a:ext cx="33" cy="3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57" name="Oval 121"/>
              <p:cNvSpPr>
                <a:spLocks noChangeArrowheads="1"/>
              </p:cNvSpPr>
              <p:nvPr>
                <p:custDataLst>
                  <p:tags r:id="rId713"/>
                </p:custDataLst>
              </p:nvPr>
            </p:nvSpPr>
            <p:spPr bwMode="auto">
              <a:xfrm>
                <a:off x="6194" y="2315"/>
                <a:ext cx="41" cy="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58" name="Oval 122"/>
              <p:cNvSpPr>
                <a:spLocks noChangeArrowheads="1"/>
              </p:cNvSpPr>
              <p:nvPr>
                <p:custDataLst>
                  <p:tags r:id="rId714"/>
                </p:custDataLst>
              </p:nvPr>
            </p:nvSpPr>
            <p:spPr bwMode="auto">
              <a:xfrm>
                <a:off x="6173" y="2407"/>
                <a:ext cx="38" cy="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59" name="Oval 123"/>
              <p:cNvSpPr>
                <a:spLocks noChangeArrowheads="1"/>
              </p:cNvSpPr>
              <p:nvPr>
                <p:custDataLst>
                  <p:tags r:id="rId715"/>
                </p:custDataLst>
              </p:nvPr>
            </p:nvSpPr>
            <p:spPr bwMode="auto">
              <a:xfrm>
                <a:off x="6135" y="2489"/>
                <a:ext cx="56" cy="5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60" name="Oval 124"/>
              <p:cNvSpPr>
                <a:spLocks noChangeArrowheads="1"/>
              </p:cNvSpPr>
              <p:nvPr>
                <p:custDataLst>
                  <p:tags r:id="rId716"/>
                </p:custDataLst>
              </p:nvPr>
            </p:nvSpPr>
            <p:spPr bwMode="auto">
              <a:xfrm>
                <a:off x="6105" y="2583"/>
                <a:ext cx="36" cy="3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61" name="Oval 125"/>
              <p:cNvSpPr>
                <a:spLocks noChangeArrowheads="1"/>
              </p:cNvSpPr>
              <p:nvPr>
                <p:custDataLst>
                  <p:tags r:id="rId717"/>
                </p:custDataLst>
              </p:nvPr>
            </p:nvSpPr>
            <p:spPr bwMode="auto">
              <a:xfrm>
                <a:off x="6058" y="2663"/>
                <a:ext cx="38" cy="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62" name="Oval 126"/>
              <p:cNvSpPr>
                <a:spLocks noChangeArrowheads="1"/>
              </p:cNvSpPr>
              <p:nvPr>
                <p:custDataLst>
                  <p:tags r:id="rId718"/>
                </p:custDataLst>
              </p:nvPr>
            </p:nvSpPr>
            <p:spPr bwMode="auto">
              <a:xfrm>
                <a:off x="5999" y="2737"/>
                <a:ext cx="44" cy="4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63" name="Oval 127"/>
              <p:cNvSpPr>
                <a:spLocks noChangeArrowheads="1"/>
              </p:cNvSpPr>
              <p:nvPr>
                <p:custDataLst>
                  <p:tags r:id="rId719"/>
                </p:custDataLst>
              </p:nvPr>
            </p:nvSpPr>
            <p:spPr bwMode="auto">
              <a:xfrm>
                <a:off x="5940" y="2811"/>
                <a:ext cx="38" cy="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64" name="Oval 128"/>
              <p:cNvSpPr>
                <a:spLocks noChangeArrowheads="1"/>
              </p:cNvSpPr>
              <p:nvPr>
                <p:custDataLst>
                  <p:tags r:id="rId720"/>
                </p:custDataLst>
              </p:nvPr>
            </p:nvSpPr>
            <p:spPr bwMode="auto">
              <a:xfrm>
                <a:off x="5869" y="2873"/>
                <a:ext cx="44" cy="4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65" name="Oval 129"/>
              <p:cNvSpPr>
                <a:spLocks noChangeArrowheads="1"/>
              </p:cNvSpPr>
              <p:nvPr>
                <p:custDataLst>
                  <p:tags r:id="rId721"/>
                </p:custDataLst>
              </p:nvPr>
            </p:nvSpPr>
            <p:spPr bwMode="auto">
              <a:xfrm>
                <a:off x="5795" y="2932"/>
                <a:ext cx="45" cy="4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66" name="Oval 130"/>
              <p:cNvSpPr>
                <a:spLocks noChangeArrowheads="1"/>
              </p:cNvSpPr>
              <p:nvPr>
                <p:custDataLst>
                  <p:tags r:id="rId722"/>
                </p:custDataLst>
              </p:nvPr>
            </p:nvSpPr>
            <p:spPr bwMode="auto">
              <a:xfrm>
                <a:off x="5719" y="2982"/>
                <a:ext cx="41" cy="4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67" name="Oval 131"/>
              <p:cNvSpPr>
                <a:spLocks noChangeArrowheads="1"/>
              </p:cNvSpPr>
              <p:nvPr>
                <p:custDataLst>
                  <p:tags r:id="rId723"/>
                </p:custDataLst>
              </p:nvPr>
            </p:nvSpPr>
            <p:spPr bwMode="auto">
              <a:xfrm>
                <a:off x="5639" y="3032"/>
                <a:ext cx="33" cy="3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68" name="Oval 132"/>
              <p:cNvSpPr>
                <a:spLocks noChangeArrowheads="1"/>
              </p:cNvSpPr>
              <p:nvPr>
                <p:custDataLst>
                  <p:tags r:id="rId724"/>
                </p:custDataLst>
              </p:nvPr>
            </p:nvSpPr>
            <p:spPr bwMode="auto">
              <a:xfrm>
                <a:off x="5539" y="3052"/>
                <a:ext cx="59" cy="5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69" name="Oval 133"/>
              <p:cNvSpPr>
                <a:spLocks noChangeArrowheads="1"/>
              </p:cNvSpPr>
              <p:nvPr>
                <p:custDataLst>
                  <p:tags r:id="rId725"/>
                </p:custDataLst>
              </p:nvPr>
            </p:nvSpPr>
            <p:spPr bwMode="auto">
              <a:xfrm>
                <a:off x="5450" y="3079"/>
                <a:ext cx="56" cy="5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70" name="Oval 134"/>
              <p:cNvSpPr>
                <a:spLocks noChangeArrowheads="1"/>
              </p:cNvSpPr>
              <p:nvPr>
                <p:custDataLst>
                  <p:tags r:id="rId726"/>
                </p:custDataLst>
              </p:nvPr>
            </p:nvSpPr>
            <p:spPr bwMode="auto">
              <a:xfrm>
                <a:off x="5374" y="3114"/>
                <a:ext cx="26" cy="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71" name="Oval 135"/>
              <p:cNvSpPr>
                <a:spLocks noChangeArrowheads="1"/>
              </p:cNvSpPr>
              <p:nvPr>
                <p:custDataLst>
                  <p:tags r:id="rId727"/>
                </p:custDataLst>
              </p:nvPr>
            </p:nvSpPr>
            <p:spPr bwMode="auto">
              <a:xfrm>
                <a:off x="5279" y="3123"/>
                <a:ext cx="27" cy="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72" name="Oval 136"/>
              <p:cNvSpPr>
                <a:spLocks noChangeArrowheads="1"/>
              </p:cNvSpPr>
              <p:nvPr>
                <p:custDataLst>
                  <p:tags r:id="rId728"/>
                </p:custDataLst>
              </p:nvPr>
            </p:nvSpPr>
            <p:spPr bwMode="auto">
              <a:xfrm>
                <a:off x="5185" y="3123"/>
                <a:ext cx="26" cy="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73" name="Oval 137"/>
              <p:cNvSpPr>
                <a:spLocks noChangeArrowheads="1"/>
              </p:cNvSpPr>
              <p:nvPr>
                <p:custDataLst>
                  <p:tags r:id="rId729"/>
                </p:custDataLst>
              </p:nvPr>
            </p:nvSpPr>
            <p:spPr bwMode="auto">
              <a:xfrm>
                <a:off x="5085" y="3106"/>
                <a:ext cx="41" cy="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74" name="Oval 138"/>
              <p:cNvSpPr>
                <a:spLocks noChangeArrowheads="1"/>
              </p:cNvSpPr>
              <p:nvPr>
                <p:custDataLst>
                  <p:tags r:id="rId730"/>
                </p:custDataLst>
              </p:nvPr>
            </p:nvSpPr>
            <p:spPr bwMode="auto">
              <a:xfrm>
                <a:off x="4999" y="3094"/>
                <a:ext cx="30" cy="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75" name="Oval 139"/>
              <p:cNvSpPr>
                <a:spLocks noChangeArrowheads="1"/>
              </p:cNvSpPr>
              <p:nvPr>
                <p:custDataLst>
                  <p:tags r:id="rId731"/>
                </p:custDataLst>
              </p:nvPr>
            </p:nvSpPr>
            <p:spPr bwMode="auto">
              <a:xfrm>
                <a:off x="4908" y="3067"/>
                <a:ext cx="29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76" name="Oval 140"/>
              <p:cNvSpPr>
                <a:spLocks noChangeArrowheads="1"/>
              </p:cNvSpPr>
              <p:nvPr>
                <p:custDataLst>
                  <p:tags r:id="rId732"/>
                </p:custDataLst>
              </p:nvPr>
            </p:nvSpPr>
            <p:spPr bwMode="auto">
              <a:xfrm>
                <a:off x="4822" y="3032"/>
                <a:ext cx="30" cy="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77" name="Oval 141"/>
              <p:cNvSpPr>
                <a:spLocks noChangeArrowheads="1"/>
              </p:cNvSpPr>
              <p:nvPr>
                <p:custDataLst>
                  <p:tags r:id="rId733"/>
                </p:custDataLst>
              </p:nvPr>
            </p:nvSpPr>
            <p:spPr bwMode="auto">
              <a:xfrm>
                <a:off x="4725" y="2976"/>
                <a:ext cx="56" cy="5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78" name="Oval 142"/>
              <p:cNvSpPr>
                <a:spLocks noChangeArrowheads="1"/>
              </p:cNvSpPr>
              <p:nvPr>
                <p:custDataLst>
                  <p:tags r:id="rId734"/>
                </p:custDataLst>
              </p:nvPr>
            </p:nvSpPr>
            <p:spPr bwMode="auto">
              <a:xfrm>
                <a:off x="4645" y="2926"/>
                <a:ext cx="56" cy="5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79" name="Oval 143"/>
              <p:cNvSpPr>
                <a:spLocks noChangeArrowheads="1"/>
              </p:cNvSpPr>
              <p:nvPr>
                <p:custDataLst>
                  <p:tags r:id="rId735"/>
                </p:custDataLst>
              </p:nvPr>
            </p:nvSpPr>
            <p:spPr bwMode="auto">
              <a:xfrm>
                <a:off x="4583" y="2881"/>
                <a:ext cx="33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80" name="Oval 144"/>
              <p:cNvSpPr>
                <a:spLocks noChangeArrowheads="1"/>
              </p:cNvSpPr>
              <p:nvPr>
                <p:custDataLst>
                  <p:tags r:id="rId736"/>
                </p:custDataLst>
              </p:nvPr>
            </p:nvSpPr>
            <p:spPr bwMode="auto">
              <a:xfrm>
                <a:off x="4515" y="2817"/>
                <a:ext cx="33" cy="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81" name="Oval 145"/>
              <p:cNvSpPr>
                <a:spLocks noChangeArrowheads="1"/>
              </p:cNvSpPr>
              <p:nvPr>
                <p:custDataLst>
                  <p:tags r:id="rId737"/>
                </p:custDataLst>
              </p:nvPr>
            </p:nvSpPr>
            <p:spPr bwMode="auto">
              <a:xfrm>
                <a:off x="4453" y="2743"/>
                <a:ext cx="33" cy="3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82" name="Oval 146"/>
              <p:cNvSpPr>
                <a:spLocks noChangeArrowheads="1"/>
              </p:cNvSpPr>
              <p:nvPr>
                <p:custDataLst>
                  <p:tags r:id="rId738"/>
                </p:custDataLst>
              </p:nvPr>
            </p:nvSpPr>
            <p:spPr bwMode="auto">
              <a:xfrm>
                <a:off x="4397" y="2666"/>
                <a:ext cx="36" cy="3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83" name="Oval 147"/>
              <p:cNvSpPr>
                <a:spLocks noChangeArrowheads="1"/>
              </p:cNvSpPr>
              <p:nvPr>
                <p:custDataLst>
                  <p:tags r:id="rId739"/>
                </p:custDataLst>
              </p:nvPr>
            </p:nvSpPr>
            <p:spPr bwMode="auto">
              <a:xfrm>
                <a:off x="4353" y="2583"/>
                <a:ext cx="33" cy="3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84" name="Oval 148"/>
              <p:cNvSpPr>
                <a:spLocks noChangeArrowheads="1"/>
              </p:cNvSpPr>
              <p:nvPr>
                <p:custDataLst>
                  <p:tags r:id="rId740"/>
                </p:custDataLst>
              </p:nvPr>
            </p:nvSpPr>
            <p:spPr bwMode="auto">
              <a:xfrm>
                <a:off x="4312" y="2501"/>
                <a:ext cx="35" cy="3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85" name="Oval 149"/>
              <p:cNvSpPr>
                <a:spLocks noChangeArrowheads="1"/>
              </p:cNvSpPr>
              <p:nvPr>
                <p:custDataLst>
                  <p:tags r:id="rId741"/>
                </p:custDataLst>
              </p:nvPr>
            </p:nvSpPr>
            <p:spPr bwMode="auto">
              <a:xfrm>
                <a:off x="4282" y="2409"/>
                <a:ext cx="33" cy="3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86" name="Oval 150"/>
              <p:cNvSpPr>
                <a:spLocks noChangeArrowheads="1"/>
              </p:cNvSpPr>
              <p:nvPr>
                <p:custDataLst>
                  <p:tags r:id="rId742"/>
                </p:custDataLst>
              </p:nvPr>
            </p:nvSpPr>
            <p:spPr bwMode="auto">
              <a:xfrm>
                <a:off x="4265" y="2324"/>
                <a:ext cx="26" cy="2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87" name="Oval 151"/>
              <p:cNvSpPr>
                <a:spLocks noChangeArrowheads="1"/>
              </p:cNvSpPr>
              <p:nvPr>
                <p:custDataLst>
                  <p:tags r:id="rId743"/>
                </p:custDataLst>
              </p:nvPr>
            </p:nvSpPr>
            <p:spPr bwMode="auto">
              <a:xfrm>
                <a:off x="4229" y="2209"/>
                <a:ext cx="68" cy="6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88" name="Oval 152"/>
              <p:cNvSpPr>
                <a:spLocks noChangeArrowheads="1"/>
              </p:cNvSpPr>
              <p:nvPr>
                <p:custDataLst>
                  <p:tags r:id="rId744"/>
                </p:custDataLst>
              </p:nvPr>
            </p:nvSpPr>
            <p:spPr bwMode="auto">
              <a:xfrm>
                <a:off x="4226" y="2114"/>
                <a:ext cx="68" cy="6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89" name="Oval 153"/>
              <p:cNvSpPr>
                <a:spLocks noChangeArrowheads="1"/>
              </p:cNvSpPr>
              <p:nvPr>
                <p:custDataLst>
                  <p:tags r:id="rId745"/>
                </p:custDataLst>
              </p:nvPr>
            </p:nvSpPr>
            <p:spPr bwMode="auto">
              <a:xfrm>
                <a:off x="4238" y="2029"/>
                <a:ext cx="50" cy="5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90" name="Oval 154"/>
              <p:cNvSpPr>
                <a:spLocks noChangeArrowheads="1"/>
              </p:cNvSpPr>
              <p:nvPr>
                <p:custDataLst>
                  <p:tags r:id="rId746"/>
                </p:custDataLst>
              </p:nvPr>
            </p:nvSpPr>
            <p:spPr bwMode="auto">
              <a:xfrm>
                <a:off x="4250" y="1938"/>
                <a:ext cx="53" cy="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91" name="Oval 155"/>
              <p:cNvSpPr>
                <a:spLocks noChangeArrowheads="1"/>
              </p:cNvSpPr>
              <p:nvPr>
                <p:custDataLst>
                  <p:tags r:id="rId747"/>
                </p:custDataLst>
              </p:nvPr>
            </p:nvSpPr>
            <p:spPr bwMode="auto">
              <a:xfrm>
                <a:off x="4273" y="1846"/>
                <a:ext cx="54" cy="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92" name="Oval 156"/>
              <p:cNvSpPr>
                <a:spLocks noChangeArrowheads="1"/>
              </p:cNvSpPr>
              <p:nvPr>
                <p:custDataLst>
                  <p:tags r:id="rId748"/>
                </p:custDataLst>
              </p:nvPr>
            </p:nvSpPr>
            <p:spPr bwMode="auto">
              <a:xfrm>
                <a:off x="4303" y="1758"/>
                <a:ext cx="53" cy="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93" name="Oval 157"/>
              <p:cNvSpPr>
                <a:spLocks noChangeArrowheads="1"/>
              </p:cNvSpPr>
              <p:nvPr>
                <p:custDataLst>
                  <p:tags r:id="rId749"/>
                </p:custDataLst>
              </p:nvPr>
            </p:nvSpPr>
            <p:spPr bwMode="auto">
              <a:xfrm>
                <a:off x="4347" y="1678"/>
                <a:ext cx="41" cy="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94" name="Oval 158"/>
              <p:cNvSpPr>
                <a:spLocks noChangeArrowheads="1"/>
              </p:cNvSpPr>
              <p:nvPr>
                <p:custDataLst>
                  <p:tags r:id="rId750"/>
                </p:custDataLst>
              </p:nvPr>
            </p:nvSpPr>
            <p:spPr bwMode="auto">
              <a:xfrm>
                <a:off x="4380" y="1581"/>
                <a:ext cx="70" cy="7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95" name="Oval 159"/>
              <p:cNvSpPr>
                <a:spLocks noChangeArrowheads="1"/>
              </p:cNvSpPr>
              <p:nvPr>
                <p:custDataLst>
                  <p:tags r:id="rId751"/>
                </p:custDataLst>
              </p:nvPr>
            </p:nvSpPr>
            <p:spPr bwMode="auto">
              <a:xfrm>
                <a:off x="4433" y="1501"/>
                <a:ext cx="76" cy="7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96" name="Oval 160"/>
              <p:cNvSpPr>
                <a:spLocks noChangeArrowheads="1"/>
              </p:cNvSpPr>
              <p:nvPr>
                <p:custDataLst>
                  <p:tags r:id="rId752"/>
                </p:custDataLst>
              </p:nvPr>
            </p:nvSpPr>
            <p:spPr bwMode="auto">
              <a:xfrm>
                <a:off x="4492" y="1430"/>
                <a:ext cx="79" cy="7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97" name="Oval 161"/>
              <p:cNvSpPr>
                <a:spLocks noChangeArrowheads="1"/>
              </p:cNvSpPr>
              <p:nvPr>
                <p:custDataLst>
                  <p:tags r:id="rId753"/>
                </p:custDataLst>
              </p:nvPr>
            </p:nvSpPr>
            <p:spPr bwMode="auto">
              <a:xfrm>
                <a:off x="4568" y="1371"/>
                <a:ext cx="65" cy="6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98" name="Oval 162"/>
              <p:cNvSpPr>
                <a:spLocks noChangeArrowheads="1"/>
              </p:cNvSpPr>
              <p:nvPr>
                <p:custDataLst>
                  <p:tags r:id="rId754"/>
                </p:custDataLst>
              </p:nvPr>
            </p:nvSpPr>
            <p:spPr bwMode="auto">
              <a:xfrm>
                <a:off x="4636" y="1306"/>
                <a:ext cx="77" cy="7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799" name="Oval 163"/>
              <p:cNvSpPr>
                <a:spLocks noChangeArrowheads="1"/>
              </p:cNvSpPr>
              <p:nvPr>
                <p:custDataLst>
                  <p:tags r:id="rId755"/>
                </p:custDataLst>
              </p:nvPr>
            </p:nvSpPr>
            <p:spPr bwMode="auto">
              <a:xfrm>
                <a:off x="4719" y="1262"/>
                <a:ext cx="65" cy="6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800" name="Oval 164"/>
              <p:cNvSpPr>
                <a:spLocks noChangeArrowheads="1"/>
              </p:cNvSpPr>
              <p:nvPr>
                <p:custDataLst>
                  <p:tags r:id="rId756"/>
                </p:custDataLst>
              </p:nvPr>
            </p:nvSpPr>
            <p:spPr bwMode="auto">
              <a:xfrm>
                <a:off x="4798" y="1215"/>
                <a:ext cx="74" cy="7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801" name="Oval 165"/>
              <p:cNvSpPr>
                <a:spLocks noChangeArrowheads="1"/>
              </p:cNvSpPr>
              <p:nvPr>
                <p:custDataLst>
                  <p:tags r:id="rId757"/>
                </p:custDataLst>
              </p:nvPr>
            </p:nvSpPr>
            <p:spPr bwMode="auto">
              <a:xfrm>
                <a:off x="4890" y="1185"/>
                <a:ext cx="65" cy="6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802" name="Oval 166"/>
              <p:cNvSpPr>
                <a:spLocks noChangeArrowheads="1"/>
              </p:cNvSpPr>
              <p:nvPr>
                <p:custDataLst>
                  <p:tags r:id="rId758"/>
                </p:custDataLst>
              </p:nvPr>
            </p:nvSpPr>
            <p:spPr bwMode="auto">
              <a:xfrm>
                <a:off x="4975" y="1153"/>
                <a:ext cx="74" cy="7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803" name="Oval 167"/>
              <p:cNvSpPr>
                <a:spLocks noChangeArrowheads="1"/>
              </p:cNvSpPr>
              <p:nvPr>
                <p:custDataLst>
                  <p:tags r:id="rId759"/>
                </p:custDataLst>
              </p:nvPr>
            </p:nvSpPr>
            <p:spPr bwMode="auto">
              <a:xfrm>
                <a:off x="5070" y="1135"/>
                <a:ext cx="71" cy="7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804" name="Oval 168"/>
              <p:cNvSpPr>
                <a:spLocks noChangeArrowheads="1"/>
              </p:cNvSpPr>
              <p:nvPr>
                <p:custDataLst>
                  <p:tags r:id="rId760"/>
                </p:custDataLst>
              </p:nvPr>
            </p:nvSpPr>
            <p:spPr bwMode="auto">
              <a:xfrm>
                <a:off x="5167" y="1132"/>
                <a:ext cx="65" cy="6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805" name="Oval 169"/>
              <p:cNvSpPr>
                <a:spLocks noChangeArrowheads="1"/>
              </p:cNvSpPr>
              <p:nvPr>
                <p:custDataLst>
                  <p:tags r:id="rId761"/>
                </p:custDataLst>
              </p:nvPr>
            </p:nvSpPr>
            <p:spPr bwMode="auto">
              <a:xfrm>
                <a:off x="5262" y="1132"/>
                <a:ext cx="64" cy="6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806" name="Oval 170"/>
              <p:cNvSpPr>
                <a:spLocks noChangeArrowheads="1"/>
              </p:cNvSpPr>
              <p:nvPr>
                <p:custDataLst>
                  <p:tags r:id="rId762"/>
                </p:custDataLst>
              </p:nvPr>
            </p:nvSpPr>
            <p:spPr bwMode="auto">
              <a:xfrm>
                <a:off x="5353" y="1141"/>
                <a:ext cx="65" cy="6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807" name="Oval 171"/>
              <p:cNvSpPr>
                <a:spLocks noChangeArrowheads="1"/>
              </p:cNvSpPr>
              <p:nvPr>
                <p:custDataLst>
                  <p:tags r:id="rId763"/>
                </p:custDataLst>
              </p:nvPr>
            </p:nvSpPr>
            <p:spPr bwMode="auto">
              <a:xfrm>
                <a:off x="5447" y="1159"/>
                <a:ext cx="65" cy="6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808" name="Oval 172"/>
              <p:cNvSpPr>
                <a:spLocks noChangeArrowheads="1"/>
              </p:cNvSpPr>
              <p:nvPr>
                <p:custDataLst>
                  <p:tags r:id="rId764"/>
                </p:custDataLst>
              </p:nvPr>
            </p:nvSpPr>
            <p:spPr bwMode="auto">
              <a:xfrm>
                <a:off x="5545" y="1194"/>
                <a:ext cx="47" cy="4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809" name="Oval 173"/>
              <p:cNvSpPr>
                <a:spLocks noChangeArrowheads="1"/>
              </p:cNvSpPr>
              <p:nvPr>
                <p:custDataLst>
                  <p:tags r:id="rId765"/>
                </p:custDataLst>
              </p:nvPr>
            </p:nvSpPr>
            <p:spPr bwMode="auto">
              <a:xfrm>
                <a:off x="5633" y="1230"/>
                <a:ext cx="44" cy="4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810" name="Oval 174"/>
              <p:cNvSpPr>
                <a:spLocks noChangeArrowheads="1"/>
              </p:cNvSpPr>
              <p:nvPr>
                <p:custDataLst>
                  <p:tags r:id="rId766"/>
                </p:custDataLst>
              </p:nvPr>
            </p:nvSpPr>
            <p:spPr bwMode="auto">
              <a:xfrm>
                <a:off x="5716" y="1271"/>
                <a:ext cx="47" cy="4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811" name="Oval 175"/>
              <p:cNvSpPr>
                <a:spLocks noChangeArrowheads="1"/>
              </p:cNvSpPr>
              <p:nvPr>
                <p:custDataLst>
                  <p:tags r:id="rId767"/>
                </p:custDataLst>
              </p:nvPr>
            </p:nvSpPr>
            <p:spPr bwMode="auto">
              <a:xfrm>
                <a:off x="5795" y="1324"/>
                <a:ext cx="48" cy="4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812" name="Oval 176"/>
              <p:cNvSpPr>
                <a:spLocks noChangeArrowheads="1"/>
              </p:cNvSpPr>
              <p:nvPr>
                <p:custDataLst>
                  <p:tags r:id="rId768"/>
                </p:custDataLst>
              </p:nvPr>
            </p:nvSpPr>
            <p:spPr bwMode="auto">
              <a:xfrm>
                <a:off x="5863" y="1374"/>
                <a:ext cx="59" cy="5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813" name="Oval 177"/>
              <p:cNvSpPr>
                <a:spLocks noChangeArrowheads="1"/>
              </p:cNvSpPr>
              <p:nvPr>
                <p:custDataLst>
                  <p:tags r:id="rId769"/>
                </p:custDataLst>
              </p:nvPr>
            </p:nvSpPr>
            <p:spPr bwMode="auto">
              <a:xfrm>
                <a:off x="5931" y="1439"/>
                <a:ext cx="59" cy="5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814" name="Oval 178"/>
              <p:cNvSpPr>
                <a:spLocks noChangeArrowheads="1"/>
              </p:cNvSpPr>
              <p:nvPr>
                <p:custDataLst>
                  <p:tags r:id="rId770"/>
                </p:custDataLst>
              </p:nvPr>
            </p:nvSpPr>
            <p:spPr bwMode="auto">
              <a:xfrm>
                <a:off x="5993" y="1510"/>
                <a:ext cx="59" cy="5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815" name="Oval 179"/>
              <p:cNvSpPr>
                <a:spLocks noChangeArrowheads="1"/>
              </p:cNvSpPr>
              <p:nvPr>
                <p:custDataLst>
                  <p:tags r:id="rId771"/>
                </p:custDataLst>
              </p:nvPr>
            </p:nvSpPr>
            <p:spPr bwMode="auto">
              <a:xfrm>
                <a:off x="6049" y="1589"/>
                <a:ext cx="53" cy="5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816" name="Oval 180"/>
              <p:cNvSpPr>
                <a:spLocks noChangeArrowheads="1"/>
              </p:cNvSpPr>
              <p:nvPr>
                <p:custDataLst>
                  <p:tags r:id="rId772"/>
                </p:custDataLst>
              </p:nvPr>
            </p:nvSpPr>
            <p:spPr bwMode="auto">
              <a:xfrm>
                <a:off x="6096" y="1672"/>
                <a:ext cx="53" cy="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817" name="Oval 181"/>
              <p:cNvSpPr>
                <a:spLocks noChangeArrowheads="1"/>
              </p:cNvSpPr>
              <p:nvPr>
                <p:custDataLst>
                  <p:tags r:id="rId773"/>
                </p:custDataLst>
              </p:nvPr>
            </p:nvSpPr>
            <p:spPr bwMode="auto">
              <a:xfrm>
                <a:off x="6135" y="1758"/>
                <a:ext cx="53" cy="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818" name="Oval 182"/>
              <p:cNvSpPr>
                <a:spLocks noChangeArrowheads="1"/>
              </p:cNvSpPr>
              <p:nvPr>
                <p:custDataLst>
                  <p:tags r:id="rId774"/>
                </p:custDataLst>
              </p:nvPr>
            </p:nvSpPr>
            <p:spPr bwMode="auto">
              <a:xfrm>
                <a:off x="6167" y="1846"/>
                <a:ext cx="53" cy="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819" name="Oval 183"/>
              <p:cNvSpPr>
                <a:spLocks noChangeArrowheads="1"/>
              </p:cNvSpPr>
              <p:nvPr>
                <p:custDataLst>
                  <p:tags r:id="rId775"/>
                </p:custDataLst>
              </p:nvPr>
            </p:nvSpPr>
            <p:spPr bwMode="auto">
              <a:xfrm>
                <a:off x="6194" y="1940"/>
                <a:ext cx="41" cy="4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820" name="Oval 184"/>
              <p:cNvSpPr>
                <a:spLocks noChangeArrowheads="1"/>
              </p:cNvSpPr>
              <p:nvPr>
                <p:custDataLst>
                  <p:tags r:id="rId776"/>
                </p:custDataLst>
              </p:nvPr>
            </p:nvSpPr>
            <p:spPr bwMode="auto">
              <a:xfrm>
                <a:off x="6211" y="2038"/>
                <a:ext cx="33" cy="3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821" name="Oval 185"/>
              <p:cNvSpPr>
                <a:spLocks noChangeArrowheads="1"/>
              </p:cNvSpPr>
              <p:nvPr>
                <p:custDataLst>
                  <p:tags r:id="rId777"/>
                </p:custDataLst>
              </p:nvPr>
            </p:nvSpPr>
            <p:spPr bwMode="auto">
              <a:xfrm>
                <a:off x="6306" y="2132"/>
                <a:ext cx="32" cy="3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822" name="Oval 186"/>
              <p:cNvSpPr>
                <a:spLocks noChangeArrowheads="1"/>
              </p:cNvSpPr>
              <p:nvPr>
                <p:custDataLst>
                  <p:tags r:id="rId778"/>
                </p:custDataLst>
              </p:nvPr>
            </p:nvSpPr>
            <p:spPr bwMode="auto">
              <a:xfrm>
                <a:off x="6303" y="2227"/>
                <a:ext cx="32" cy="3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823" name="Oval 187"/>
              <p:cNvSpPr>
                <a:spLocks noChangeArrowheads="1"/>
              </p:cNvSpPr>
              <p:nvPr>
                <p:custDataLst>
                  <p:tags r:id="rId779"/>
                </p:custDataLst>
              </p:nvPr>
            </p:nvSpPr>
            <p:spPr bwMode="auto">
              <a:xfrm>
                <a:off x="6291" y="2321"/>
                <a:ext cx="29" cy="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824" name="Oval 188"/>
              <p:cNvSpPr>
                <a:spLocks noChangeArrowheads="1"/>
              </p:cNvSpPr>
              <p:nvPr>
                <p:custDataLst>
                  <p:tags r:id="rId780"/>
                </p:custDataLst>
              </p:nvPr>
            </p:nvSpPr>
            <p:spPr bwMode="auto">
              <a:xfrm>
                <a:off x="6270" y="2412"/>
                <a:ext cx="30" cy="3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825" name="Oval 189"/>
              <p:cNvSpPr>
                <a:spLocks noChangeArrowheads="1"/>
              </p:cNvSpPr>
              <p:nvPr>
                <p:custDataLst>
                  <p:tags r:id="rId781"/>
                </p:custDataLst>
              </p:nvPr>
            </p:nvSpPr>
            <p:spPr bwMode="auto">
              <a:xfrm>
                <a:off x="6244" y="2504"/>
                <a:ext cx="29" cy="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826" name="Oval 190"/>
              <p:cNvSpPr>
                <a:spLocks noChangeArrowheads="1"/>
              </p:cNvSpPr>
              <p:nvPr>
                <p:custDataLst>
                  <p:tags r:id="rId782"/>
                </p:custDataLst>
              </p:nvPr>
            </p:nvSpPr>
            <p:spPr bwMode="auto">
              <a:xfrm>
                <a:off x="6202" y="2586"/>
                <a:ext cx="39" cy="3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827" name="Oval 191"/>
              <p:cNvSpPr>
                <a:spLocks noChangeArrowheads="1"/>
              </p:cNvSpPr>
              <p:nvPr>
                <p:custDataLst>
                  <p:tags r:id="rId783"/>
                </p:custDataLst>
              </p:nvPr>
            </p:nvSpPr>
            <p:spPr bwMode="auto">
              <a:xfrm>
                <a:off x="6164" y="2675"/>
                <a:ext cx="27" cy="2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828" name="Oval 192"/>
              <p:cNvSpPr>
                <a:spLocks noChangeArrowheads="1"/>
              </p:cNvSpPr>
              <p:nvPr>
                <p:custDataLst>
                  <p:tags r:id="rId784"/>
                </p:custDataLst>
              </p:nvPr>
            </p:nvSpPr>
            <p:spPr bwMode="auto">
              <a:xfrm>
                <a:off x="6114" y="2755"/>
                <a:ext cx="27" cy="2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829" name="Oval 193"/>
              <p:cNvSpPr>
                <a:spLocks noChangeArrowheads="1"/>
              </p:cNvSpPr>
              <p:nvPr>
                <p:custDataLst>
                  <p:tags r:id="rId785"/>
                </p:custDataLst>
              </p:nvPr>
            </p:nvSpPr>
            <p:spPr bwMode="auto">
              <a:xfrm>
                <a:off x="6058" y="2828"/>
                <a:ext cx="27" cy="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830" name="Oval 194"/>
              <p:cNvSpPr>
                <a:spLocks noChangeArrowheads="1"/>
              </p:cNvSpPr>
              <p:nvPr>
                <p:custDataLst>
                  <p:tags r:id="rId786"/>
                </p:custDataLst>
              </p:nvPr>
            </p:nvSpPr>
            <p:spPr bwMode="auto">
              <a:xfrm>
                <a:off x="5987" y="2893"/>
                <a:ext cx="39" cy="3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831" name="Oval 195"/>
              <p:cNvSpPr>
                <a:spLocks noChangeArrowheads="1"/>
              </p:cNvSpPr>
              <p:nvPr>
                <p:custDataLst>
                  <p:tags r:id="rId787"/>
                </p:custDataLst>
              </p:nvPr>
            </p:nvSpPr>
            <p:spPr bwMode="auto">
              <a:xfrm>
                <a:off x="5919" y="2955"/>
                <a:ext cx="39" cy="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832" name="Oval 196"/>
              <p:cNvSpPr>
                <a:spLocks noChangeArrowheads="1"/>
              </p:cNvSpPr>
              <p:nvPr>
                <p:custDataLst>
                  <p:tags r:id="rId788"/>
                </p:custDataLst>
              </p:nvPr>
            </p:nvSpPr>
            <p:spPr bwMode="auto">
              <a:xfrm>
                <a:off x="5846" y="3011"/>
                <a:ext cx="35" cy="3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833" name="Oval 197"/>
              <p:cNvSpPr>
                <a:spLocks noChangeArrowheads="1"/>
              </p:cNvSpPr>
              <p:nvPr>
                <p:custDataLst>
                  <p:tags r:id="rId789"/>
                </p:custDataLst>
              </p:nvPr>
            </p:nvSpPr>
            <p:spPr bwMode="auto">
              <a:xfrm>
                <a:off x="5769" y="3067"/>
                <a:ext cx="29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834" name="Oval 198"/>
              <p:cNvSpPr>
                <a:spLocks noChangeArrowheads="1"/>
              </p:cNvSpPr>
              <p:nvPr>
                <p:custDataLst>
                  <p:tags r:id="rId790"/>
                </p:custDataLst>
              </p:nvPr>
            </p:nvSpPr>
            <p:spPr bwMode="auto">
              <a:xfrm>
                <a:off x="5683" y="3109"/>
                <a:ext cx="36" cy="3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835" name="Oval 199"/>
              <p:cNvSpPr>
                <a:spLocks noChangeArrowheads="1"/>
              </p:cNvSpPr>
              <p:nvPr>
                <p:custDataLst>
                  <p:tags r:id="rId791"/>
                </p:custDataLst>
              </p:nvPr>
            </p:nvSpPr>
            <p:spPr bwMode="auto">
              <a:xfrm>
                <a:off x="5598" y="3144"/>
                <a:ext cx="32" cy="3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836" name="Oval 200"/>
              <p:cNvSpPr>
                <a:spLocks noChangeArrowheads="1"/>
              </p:cNvSpPr>
              <p:nvPr>
                <p:custDataLst>
                  <p:tags r:id="rId792"/>
                </p:custDataLst>
              </p:nvPr>
            </p:nvSpPr>
            <p:spPr bwMode="auto">
              <a:xfrm>
                <a:off x="5512" y="3176"/>
                <a:ext cx="27" cy="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837" name="Oval 201"/>
              <p:cNvSpPr>
                <a:spLocks noChangeArrowheads="1"/>
              </p:cNvSpPr>
              <p:nvPr>
                <p:custDataLst>
                  <p:tags r:id="rId793"/>
                </p:custDataLst>
              </p:nvPr>
            </p:nvSpPr>
            <p:spPr bwMode="auto">
              <a:xfrm>
                <a:off x="5403" y="3182"/>
                <a:ext cx="59" cy="5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838" name="Oval 202"/>
              <p:cNvSpPr>
                <a:spLocks noChangeArrowheads="1"/>
              </p:cNvSpPr>
              <p:nvPr>
                <p:custDataLst>
                  <p:tags r:id="rId794"/>
                </p:custDataLst>
              </p:nvPr>
            </p:nvSpPr>
            <p:spPr bwMode="auto">
              <a:xfrm>
                <a:off x="5318" y="3200"/>
                <a:ext cx="44" cy="4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839" name="Oval 203"/>
              <p:cNvSpPr>
                <a:spLocks noChangeArrowheads="1"/>
              </p:cNvSpPr>
              <p:nvPr>
                <p:custDataLst>
                  <p:tags r:id="rId795"/>
                </p:custDataLst>
              </p:nvPr>
            </p:nvSpPr>
            <p:spPr bwMode="auto">
              <a:xfrm>
                <a:off x="5229" y="3209"/>
                <a:ext cx="36" cy="3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840" name="Oval 204"/>
              <p:cNvSpPr>
                <a:spLocks noChangeArrowheads="1"/>
              </p:cNvSpPr>
              <p:nvPr>
                <p:custDataLst>
                  <p:tags r:id="rId796"/>
                </p:custDataLst>
              </p:nvPr>
            </p:nvSpPr>
            <p:spPr bwMode="auto">
              <a:xfrm>
                <a:off x="5132" y="3200"/>
                <a:ext cx="41" cy="4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</p:grpSp>
        <p:grpSp>
          <p:nvGrpSpPr>
            <p:cNvPr id="54" name="Group 406"/>
            <p:cNvGrpSpPr/>
            <p:nvPr/>
          </p:nvGrpSpPr>
          <p:grpSpPr bwMode="auto">
            <a:xfrm>
              <a:off x="9623896" y="1928038"/>
              <a:ext cx="868758" cy="870806"/>
              <a:chOff x="3970" y="873"/>
              <a:chExt cx="2545" cy="2551"/>
            </a:xfrm>
            <a:grpFill/>
          </p:grpSpPr>
          <p:sp>
            <p:nvSpPr>
              <p:cNvPr id="441" name="Oval 206"/>
              <p:cNvSpPr>
                <a:spLocks noChangeArrowheads="1"/>
              </p:cNvSpPr>
              <p:nvPr>
                <p:custDataLst>
                  <p:tags r:id="rId397"/>
                </p:custDataLst>
              </p:nvPr>
            </p:nvSpPr>
            <p:spPr bwMode="auto">
              <a:xfrm>
                <a:off x="5037" y="3188"/>
                <a:ext cx="42" cy="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42" name="Oval 207"/>
              <p:cNvSpPr>
                <a:spLocks noChangeArrowheads="1"/>
              </p:cNvSpPr>
              <p:nvPr>
                <p:custDataLst>
                  <p:tags r:id="rId398"/>
                </p:custDataLst>
              </p:nvPr>
            </p:nvSpPr>
            <p:spPr bwMode="auto">
              <a:xfrm>
                <a:off x="4952" y="3173"/>
                <a:ext cx="29" cy="3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43" name="Oval 208"/>
              <p:cNvSpPr>
                <a:spLocks noChangeArrowheads="1"/>
              </p:cNvSpPr>
              <p:nvPr>
                <p:custDataLst>
                  <p:tags r:id="rId399"/>
                </p:custDataLst>
              </p:nvPr>
            </p:nvSpPr>
            <p:spPr bwMode="auto">
              <a:xfrm>
                <a:off x="4863" y="3147"/>
                <a:ext cx="30" cy="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44" name="Oval 209"/>
              <p:cNvSpPr>
                <a:spLocks noChangeArrowheads="1"/>
              </p:cNvSpPr>
              <p:nvPr>
                <p:custDataLst>
                  <p:tags r:id="rId400"/>
                </p:custDataLst>
              </p:nvPr>
            </p:nvSpPr>
            <p:spPr bwMode="auto">
              <a:xfrm>
                <a:off x="4775" y="3111"/>
                <a:ext cx="29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45" name="Oval 210"/>
              <p:cNvSpPr>
                <a:spLocks noChangeArrowheads="1"/>
              </p:cNvSpPr>
              <p:nvPr>
                <p:custDataLst>
                  <p:tags r:id="rId401"/>
                </p:custDataLst>
              </p:nvPr>
            </p:nvSpPr>
            <p:spPr bwMode="auto">
              <a:xfrm>
                <a:off x="4692" y="3067"/>
                <a:ext cx="30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46" name="Oval 211"/>
              <p:cNvSpPr>
                <a:spLocks noChangeArrowheads="1"/>
              </p:cNvSpPr>
              <p:nvPr>
                <p:custDataLst>
                  <p:tags r:id="rId402"/>
                </p:custDataLst>
              </p:nvPr>
            </p:nvSpPr>
            <p:spPr bwMode="auto">
              <a:xfrm>
                <a:off x="4598" y="3002"/>
                <a:ext cx="59" cy="5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47" name="Oval 212"/>
              <p:cNvSpPr>
                <a:spLocks noChangeArrowheads="1"/>
              </p:cNvSpPr>
              <p:nvPr>
                <p:custDataLst>
                  <p:tags r:id="rId403"/>
                </p:custDataLst>
              </p:nvPr>
            </p:nvSpPr>
            <p:spPr bwMode="auto">
              <a:xfrm>
                <a:off x="4527" y="2946"/>
                <a:ext cx="53" cy="5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48" name="Oval 213"/>
              <p:cNvSpPr>
                <a:spLocks noChangeArrowheads="1"/>
              </p:cNvSpPr>
              <p:nvPr>
                <p:custDataLst>
                  <p:tags r:id="rId404"/>
                </p:custDataLst>
              </p:nvPr>
            </p:nvSpPr>
            <p:spPr bwMode="auto">
              <a:xfrm>
                <a:off x="4468" y="2896"/>
                <a:ext cx="33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49" name="Oval 214"/>
              <p:cNvSpPr>
                <a:spLocks noChangeArrowheads="1"/>
              </p:cNvSpPr>
              <p:nvPr>
                <p:custDataLst>
                  <p:tags r:id="rId405"/>
                </p:custDataLst>
              </p:nvPr>
            </p:nvSpPr>
            <p:spPr bwMode="auto">
              <a:xfrm>
                <a:off x="4406" y="2825"/>
                <a:ext cx="30" cy="3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50" name="Oval 215"/>
              <p:cNvSpPr>
                <a:spLocks noChangeArrowheads="1"/>
              </p:cNvSpPr>
              <p:nvPr>
                <p:custDataLst>
                  <p:tags r:id="rId406"/>
                </p:custDataLst>
              </p:nvPr>
            </p:nvSpPr>
            <p:spPr bwMode="auto">
              <a:xfrm>
                <a:off x="4347" y="2752"/>
                <a:ext cx="33" cy="3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51" name="Oval 216"/>
              <p:cNvSpPr>
                <a:spLocks noChangeArrowheads="1"/>
              </p:cNvSpPr>
              <p:nvPr>
                <p:custDataLst>
                  <p:tags r:id="rId407"/>
                </p:custDataLst>
              </p:nvPr>
            </p:nvSpPr>
            <p:spPr bwMode="auto">
              <a:xfrm>
                <a:off x="4300" y="2675"/>
                <a:ext cx="27" cy="2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52" name="Oval 217"/>
              <p:cNvSpPr>
                <a:spLocks noChangeArrowheads="1"/>
              </p:cNvSpPr>
              <p:nvPr>
                <p:custDataLst>
                  <p:tags r:id="rId408"/>
                </p:custDataLst>
              </p:nvPr>
            </p:nvSpPr>
            <p:spPr bwMode="auto">
              <a:xfrm>
                <a:off x="4253" y="2589"/>
                <a:ext cx="32" cy="3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53" name="Oval 218"/>
              <p:cNvSpPr>
                <a:spLocks noChangeArrowheads="1"/>
              </p:cNvSpPr>
              <p:nvPr>
                <p:custDataLst>
                  <p:tags r:id="rId409"/>
                </p:custDataLst>
              </p:nvPr>
            </p:nvSpPr>
            <p:spPr bwMode="auto">
              <a:xfrm>
                <a:off x="4220" y="2504"/>
                <a:ext cx="30" cy="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54" name="Oval 219"/>
              <p:cNvSpPr>
                <a:spLocks noChangeArrowheads="1"/>
              </p:cNvSpPr>
              <p:nvPr>
                <p:custDataLst>
                  <p:tags r:id="rId410"/>
                </p:custDataLst>
              </p:nvPr>
            </p:nvSpPr>
            <p:spPr bwMode="auto">
              <a:xfrm>
                <a:off x="4191" y="2412"/>
                <a:ext cx="29" cy="3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55" name="Oval 220"/>
              <p:cNvSpPr>
                <a:spLocks noChangeArrowheads="1"/>
              </p:cNvSpPr>
              <p:nvPr>
                <p:custDataLst>
                  <p:tags r:id="rId411"/>
                </p:custDataLst>
              </p:nvPr>
            </p:nvSpPr>
            <p:spPr bwMode="auto">
              <a:xfrm>
                <a:off x="4173" y="2324"/>
                <a:ext cx="24" cy="2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56" name="Oval 221"/>
              <p:cNvSpPr>
                <a:spLocks noChangeArrowheads="1"/>
              </p:cNvSpPr>
              <p:nvPr>
                <p:custDataLst>
                  <p:tags r:id="rId412"/>
                </p:custDataLst>
              </p:nvPr>
            </p:nvSpPr>
            <p:spPr bwMode="auto">
              <a:xfrm>
                <a:off x="4141" y="2212"/>
                <a:ext cx="65" cy="6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57" name="Oval 222"/>
              <p:cNvSpPr>
                <a:spLocks noChangeArrowheads="1"/>
              </p:cNvSpPr>
              <p:nvPr>
                <p:custDataLst>
                  <p:tags r:id="rId413"/>
                </p:custDataLst>
              </p:nvPr>
            </p:nvSpPr>
            <p:spPr bwMode="auto">
              <a:xfrm>
                <a:off x="4138" y="2117"/>
                <a:ext cx="65" cy="6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58" name="Oval 223"/>
              <p:cNvSpPr>
                <a:spLocks noChangeArrowheads="1"/>
              </p:cNvSpPr>
              <p:nvPr>
                <p:custDataLst>
                  <p:tags r:id="rId414"/>
                </p:custDataLst>
              </p:nvPr>
            </p:nvSpPr>
            <p:spPr bwMode="auto">
              <a:xfrm>
                <a:off x="4150" y="2032"/>
                <a:ext cx="50" cy="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59" name="Oval 224"/>
              <p:cNvSpPr>
                <a:spLocks noChangeArrowheads="1"/>
              </p:cNvSpPr>
              <p:nvPr>
                <p:custDataLst>
                  <p:tags r:id="rId415"/>
                </p:custDataLst>
              </p:nvPr>
            </p:nvSpPr>
            <p:spPr bwMode="auto">
              <a:xfrm>
                <a:off x="4161" y="1938"/>
                <a:ext cx="48" cy="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60" name="Oval 225"/>
              <p:cNvSpPr>
                <a:spLocks noChangeArrowheads="1"/>
              </p:cNvSpPr>
              <p:nvPr>
                <p:custDataLst>
                  <p:tags r:id="rId416"/>
                </p:custDataLst>
              </p:nvPr>
            </p:nvSpPr>
            <p:spPr bwMode="auto">
              <a:xfrm>
                <a:off x="4182" y="1849"/>
                <a:ext cx="47" cy="4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61" name="Oval 226"/>
              <p:cNvSpPr>
                <a:spLocks noChangeArrowheads="1"/>
              </p:cNvSpPr>
              <p:nvPr>
                <p:custDataLst>
                  <p:tags r:id="rId417"/>
                </p:custDataLst>
              </p:nvPr>
            </p:nvSpPr>
            <p:spPr bwMode="auto">
              <a:xfrm>
                <a:off x="4211" y="1761"/>
                <a:ext cx="45" cy="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62" name="Oval 227"/>
              <p:cNvSpPr>
                <a:spLocks noChangeArrowheads="1"/>
              </p:cNvSpPr>
              <p:nvPr>
                <p:custDataLst>
                  <p:tags r:id="rId418"/>
                </p:custDataLst>
              </p:nvPr>
            </p:nvSpPr>
            <p:spPr bwMode="auto">
              <a:xfrm>
                <a:off x="4247" y="1669"/>
                <a:ext cx="47" cy="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63" name="Oval 228"/>
              <p:cNvSpPr>
                <a:spLocks noChangeArrowheads="1"/>
              </p:cNvSpPr>
              <p:nvPr>
                <p:custDataLst>
                  <p:tags r:id="rId419"/>
                </p:custDataLst>
              </p:nvPr>
            </p:nvSpPr>
            <p:spPr bwMode="auto">
              <a:xfrm>
                <a:off x="4285" y="1581"/>
                <a:ext cx="59" cy="5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64" name="Oval 229"/>
              <p:cNvSpPr>
                <a:spLocks noChangeArrowheads="1"/>
              </p:cNvSpPr>
              <p:nvPr>
                <p:custDataLst>
                  <p:tags r:id="rId420"/>
                </p:custDataLst>
              </p:nvPr>
            </p:nvSpPr>
            <p:spPr bwMode="auto">
              <a:xfrm>
                <a:off x="4332" y="1501"/>
                <a:ext cx="62" cy="6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65" name="Oval 230"/>
              <p:cNvSpPr>
                <a:spLocks noChangeArrowheads="1"/>
              </p:cNvSpPr>
              <p:nvPr>
                <p:custDataLst>
                  <p:tags r:id="rId421"/>
                </p:custDataLst>
              </p:nvPr>
            </p:nvSpPr>
            <p:spPr bwMode="auto">
              <a:xfrm>
                <a:off x="4394" y="1430"/>
                <a:ext cx="53" cy="5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66" name="Oval 231"/>
              <p:cNvSpPr>
                <a:spLocks noChangeArrowheads="1"/>
              </p:cNvSpPr>
              <p:nvPr>
                <p:custDataLst>
                  <p:tags r:id="rId422"/>
                </p:custDataLst>
              </p:nvPr>
            </p:nvSpPr>
            <p:spPr bwMode="auto">
              <a:xfrm>
                <a:off x="4453" y="1356"/>
                <a:ext cx="62" cy="6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67" name="Oval 232"/>
              <p:cNvSpPr>
                <a:spLocks noChangeArrowheads="1"/>
              </p:cNvSpPr>
              <p:nvPr>
                <p:custDataLst>
                  <p:tags r:id="rId423"/>
                </p:custDataLst>
              </p:nvPr>
            </p:nvSpPr>
            <p:spPr bwMode="auto">
              <a:xfrm>
                <a:off x="4521" y="1294"/>
                <a:ext cx="65" cy="6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68" name="Oval 233"/>
              <p:cNvSpPr>
                <a:spLocks noChangeArrowheads="1"/>
              </p:cNvSpPr>
              <p:nvPr>
                <p:custDataLst>
                  <p:tags r:id="rId424"/>
                </p:custDataLst>
              </p:nvPr>
            </p:nvSpPr>
            <p:spPr bwMode="auto">
              <a:xfrm>
                <a:off x="4604" y="1241"/>
                <a:ext cx="50" cy="5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69" name="Oval 234"/>
              <p:cNvSpPr>
                <a:spLocks noChangeArrowheads="1"/>
              </p:cNvSpPr>
              <p:nvPr>
                <p:custDataLst>
                  <p:tags r:id="rId425"/>
                </p:custDataLst>
              </p:nvPr>
            </p:nvSpPr>
            <p:spPr bwMode="auto">
              <a:xfrm>
                <a:off x="4680" y="1188"/>
                <a:ext cx="57" cy="5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70" name="Oval 235"/>
              <p:cNvSpPr>
                <a:spLocks noChangeArrowheads="1"/>
              </p:cNvSpPr>
              <p:nvPr>
                <p:custDataLst>
                  <p:tags r:id="rId426"/>
                </p:custDataLst>
              </p:nvPr>
            </p:nvSpPr>
            <p:spPr bwMode="auto">
              <a:xfrm>
                <a:off x="4760" y="1144"/>
                <a:ext cx="62" cy="5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71" name="Oval 236"/>
              <p:cNvSpPr>
                <a:spLocks noChangeArrowheads="1"/>
              </p:cNvSpPr>
              <p:nvPr>
                <p:custDataLst>
                  <p:tags r:id="rId427"/>
                </p:custDataLst>
              </p:nvPr>
            </p:nvSpPr>
            <p:spPr bwMode="auto">
              <a:xfrm>
                <a:off x="4849" y="1109"/>
                <a:ext cx="59" cy="5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72" name="Oval 237"/>
              <p:cNvSpPr>
                <a:spLocks noChangeArrowheads="1"/>
              </p:cNvSpPr>
              <p:nvPr>
                <p:custDataLst>
                  <p:tags r:id="rId428"/>
                </p:custDataLst>
              </p:nvPr>
            </p:nvSpPr>
            <p:spPr bwMode="auto">
              <a:xfrm>
                <a:off x="4937" y="1082"/>
                <a:ext cx="59" cy="5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73" name="Oval 238"/>
              <p:cNvSpPr>
                <a:spLocks noChangeArrowheads="1"/>
              </p:cNvSpPr>
              <p:nvPr>
                <p:custDataLst>
                  <p:tags r:id="rId429"/>
                </p:custDataLst>
              </p:nvPr>
            </p:nvSpPr>
            <p:spPr bwMode="auto">
              <a:xfrm>
                <a:off x="5029" y="1059"/>
                <a:ext cx="61" cy="6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74" name="Oval 239"/>
              <p:cNvSpPr>
                <a:spLocks noChangeArrowheads="1"/>
              </p:cNvSpPr>
              <p:nvPr>
                <p:custDataLst>
                  <p:tags r:id="rId430"/>
                </p:custDataLst>
              </p:nvPr>
            </p:nvSpPr>
            <p:spPr bwMode="auto">
              <a:xfrm>
                <a:off x="5126" y="1050"/>
                <a:ext cx="53" cy="5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75" name="Oval 240"/>
              <p:cNvSpPr>
                <a:spLocks noChangeArrowheads="1"/>
              </p:cNvSpPr>
              <p:nvPr>
                <p:custDataLst>
                  <p:tags r:id="rId431"/>
                </p:custDataLst>
              </p:nvPr>
            </p:nvSpPr>
            <p:spPr bwMode="auto">
              <a:xfrm>
                <a:off x="5214" y="1041"/>
                <a:ext cx="65" cy="6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76" name="Oval 241"/>
              <p:cNvSpPr>
                <a:spLocks noChangeArrowheads="1"/>
              </p:cNvSpPr>
              <p:nvPr>
                <p:custDataLst>
                  <p:tags r:id="rId432"/>
                </p:custDataLst>
              </p:nvPr>
            </p:nvSpPr>
            <p:spPr bwMode="auto">
              <a:xfrm>
                <a:off x="5309" y="1044"/>
                <a:ext cx="62" cy="6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77" name="Oval 242"/>
              <p:cNvSpPr>
                <a:spLocks noChangeArrowheads="1"/>
              </p:cNvSpPr>
              <p:nvPr>
                <p:custDataLst>
                  <p:tags r:id="rId433"/>
                </p:custDataLst>
              </p:nvPr>
            </p:nvSpPr>
            <p:spPr bwMode="auto">
              <a:xfrm>
                <a:off x="5403" y="1059"/>
                <a:ext cx="62" cy="6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78" name="Oval 243"/>
              <p:cNvSpPr>
                <a:spLocks noChangeArrowheads="1"/>
              </p:cNvSpPr>
              <p:nvPr>
                <p:custDataLst>
                  <p:tags r:id="rId434"/>
                </p:custDataLst>
              </p:nvPr>
            </p:nvSpPr>
            <p:spPr bwMode="auto">
              <a:xfrm>
                <a:off x="5500" y="1085"/>
                <a:ext cx="51" cy="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79" name="Oval 244"/>
              <p:cNvSpPr>
                <a:spLocks noChangeArrowheads="1"/>
              </p:cNvSpPr>
              <p:nvPr>
                <p:custDataLst>
                  <p:tags r:id="rId435"/>
                </p:custDataLst>
              </p:nvPr>
            </p:nvSpPr>
            <p:spPr bwMode="auto">
              <a:xfrm>
                <a:off x="5604" y="1129"/>
                <a:ext cx="20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80" name="Oval 245"/>
              <p:cNvSpPr>
                <a:spLocks noChangeArrowheads="1"/>
              </p:cNvSpPr>
              <p:nvPr>
                <p:custDataLst>
                  <p:tags r:id="rId436"/>
                </p:custDataLst>
              </p:nvPr>
            </p:nvSpPr>
            <p:spPr bwMode="auto">
              <a:xfrm>
                <a:off x="5675" y="1147"/>
                <a:ext cx="53" cy="5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81" name="Oval 246"/>
              <p:cNvSpPr>
                <a:spLocks noChangeArrowheads="1"/>
              </p:cNvSpPr>
              <p:nvPr>
                <p:custDataLst>
                  <p:tags r:id="rId437"/>
                </p:custDataLst>
              </p:nvPr>
            </p:nvSpPr>
            <p:spPr bwMode="auto">
              <a:xfrm>
                <a:off x="5751" y="1185"/>
                <a:ext cx="65" cy="6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82" name="Oval 247"/>
              <p:cNvSpPr>
                <a:spLocks noChangeArrowheads="1"/>
              </p:cNvSpPr>
              <p:nvPr>
                <p:custDataLst>
                  <p:tags r:id="rId438"/>
                </p:custDataLst>
              </p:nvPr>
            </p:nvSpPr>
            <p:spPr bwMode="auto">
              <a:xfrm>
                <a:off x="5828" y="1233"/>
                <a:ext cx="71" cy="7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83" name="Oval 248"/>
              <p:cNvSpPr>
                <a:spLocks noChangeArrowheads="1"/>
              </p:cNvSpPr>
              <p:nvPr>
                <p:custDataLst>
                  <p:tags r:id="rId439"/>
                </p:custDataLst>
              </p:nvPr>
            </p:nvSpPr>
            <p:spPr bwMode="auto">
              <a:xfrm>
                <a:off x="5902" y="1289"/>
                <a:ext cx="70" cy="7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84" name="Oval 249"/>
              <p:cNvSpPr>
                <a:spLocks noChangeArrowheads="1"/>
              </p:cNvSpPr>
              <p:nvPr>
                <p:custDataLst>
                  <p:tags r:id="rId440"/>
                </p:custDataLst>
              </p:nvPr>
            </p:nvSpPr>
            <p:spPr bwMode="auto">
              <a:xfrm>
                <a:off x="5978" y="1359"/>
                <a:ext cx="59" cy="5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85" name="Oval 250"/>
              <p:cNvSpPr>
                <a:spLocks noChangeArrowheads="1"/>
              </p:cNvSpPr>
              <p:nvPr>
                <p:custDataLst>
                  <p:tags r:id="rId441"/>
                </p:custDataLst>
              </p:nvPr>
            </p:nvSpPr>
            <p:spPr bwMode="auto">
              <a:xfrm>
                <a:off x="6034" y="1421"/>
                <a:ext cx="74" cy="7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86" name="Oval 251"/>
              <p:cNvSpPr>
                <a:spLocks noChangeArrowheads="1"/>
              </p:cNvSpPr>
              <p:nvPr>
                <p:custDataLst>
                  <p:tags r:id="rId442"/>
                </p:custDataLst>
              </p:nvPr>
            </p:nvSpPr>
            <p:spPr bwMode="auto">
              <a:xfrm>
                <a:off x="6099" y="1504"/>
                <a:ext cx="59" cy="5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87" name="Oval 252"/>
              <p:cNvSpPr>
                <a:spLocks noChangeArrowheads="1"/>
              </p:cNvSpPr>
              <p:nvPr>
                <p:custDataLst>
                  <p:tags r:id="rId443"/>
                </p:custDataLst>
              </p:nvPr>
            </p:nvSpPr>
            <p:spPr bwMode="auto">
              <a:xfrm>
                <a:off x="6141" y="1572"/>
                <a:ext cx="76" cy="7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88" name="Oval 253"/>
              <p:cNvSpPr>
                <a:spLocks noChangeArrowheads="1"/>
              </p:cNvSpPr>
              <p:nvPr>
                <p:custDataLst>
                  <p:tags r:id="rId444"/>
                </p:custDataLst>
              </p:nvPr>
            </p:nvSpPr>
            <p:spPr bwMode="auto">
              <a:xfrm>
                <a:off x="6185" y="1657"/>
                <a:ext cx="74" cy="7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89" name="Oval 254"/>
              <p:cNvSpPr>
                <a:spLocks noChangeArrowheads="1"/>
              </p:cNvSpPr>
              <p:nvPr>
                <p:custDataLst>
                  <p:tags r:id="rId445"/>
                </p:custDataLst>
              </p:nvPr>
            </p:nvSpPr>
            <p:spPr bwMode="auto">
              <a:xfrm>
                <a:off x="6220" y="1743"/>
                <a:ext cx="77" cy="7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90" name="Oval 255"/>
              <p:cNvSpPr>
                <a:spLocks noChangeArrowheads="1"/>
              </p:cNvSpPr>
              <p:nvPr>
                <p:custDataLst>
                  <p:tags r:id="rId446"/>
                </p:custDataLst>
              </p:nvPr>
            </p:nvSpPr>
            <p:spPr bwMode="auto">
              <a:xfrm>
                <a:off x="6256" y="1840"/>
                <a:ext cx="59" cy="5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91" name="Oval 256"/>
              <p:cNvSpPr>
                <a:spLocks noChangeArrowheads="1"/>
              </p:cNvSpPr>
              <p:nvPr>
                <p:custDataLst>
                  <p:tags r:id="rId447"/>
                </p:custDataLst>
              </p:nvPr>
            </p:nvSpPr>
            <p:spPr bwMode="auto">
              <a:xfrm>
                <a:off x="6288" y="1946"/>
                <a:ext cx="35" cy="3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92" name="Oval 257"/>
              <p:cNvSpPr>
                <a:spLocks noChangeArrowheads="1"/>
              </p:cNvSpPr>
              <p:nvPr>
                <p:custDataLst>
                  <p:tags r:id="rId448"/>
                </p:custDataLst>
              </p:nvPr>
            </p:nvSpPr>
            <p:spPr bwMode="auto">
              <a:xfrm>
                <a:off x="6288" y="2026"/>
                <a:ext cx="59" cy="5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93" name="Oval 258"/>
              <p:cNvSpPr>
                <a:spLocks noChangeArrowheads="1"/>
              </p:cNvSpPr>
              <p:nvPr>
                <p:custDataLst>
                  <p:tags r:id="rId449"/>
                </p:custDataLst>
              </p:nvPr>
            </p:nvSpPr>
            <p:spPr bwMode="auto">
              <a:xfrm>
                <a:off x="6394" y="2132"/>
                <a:ext cx="36" cy="3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94" name="Oval 259"/>
              <p:cNvSpPr>
                <a:spLocks noChangeArrowheads="1"/>
              </p:cNvSpPr>
              <p:nvPr>
                <p:custDataLst>
                  <p:tags r:id="rId450"/>
                </p:custDataLst>
              </p:nvPr>
            </p:nvSpPr>
            <p:spPr bwMode="auto">
              <a:xfrm>
                <a:off x="6391" y="2227"/>
                <a:ext cx="33" cy="3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95" name="Oval 260"/>
              <p:cNvSpPr>
                <a:spLocks noChangeArrowheads="1"/>
              </p:cNvSpPr>
              <p:nvPr>
                <p:custDataLst>
                  <p:tags r:id="rId451"/>
                </p:custDataLst>
              </p:nvPr>
            </p:nvSpPr>
            <p:spPr bwMode="auto">
              <a:xfrm>
                <a:off x="6382" y="2321"/>
                <a:ext cx="30" cy="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96" name="Oval 261"/>
              <p:cNvSpPr>
                <a:spLocks noChangeArrowheads="1"/>
              </p:cNvSpPr>
              <p:nvPr>
                <p:custDataLst>
                  <p:tags r:id="rId452"/>
                </p:custDataLst>
              </p:nvPr>
            </p:nvSpPr>
            <p:spPr bwMode="auto">
              <a:xfrm>
                <a:off x="6365" y="2415"/>
                <a:ext cx="26" cy="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97" name="Oval 262"/>
              <p:cNvSpPr>
                <a:spLocks noChangeArrowheads="1"/>
              </p:cNvSpPr>
              <p:nvPr>
                <p:custDataLst>
                  <p:tags r:id="rId453"/>
                </p:custDataLst>
              </p:nvPr>
            </p:nvSpPr>
            <p:spPr bwMode="auto">
              <a:xfrm>
                <a:off x="6338" y="2504"/>
                <a:ext cx="27" cy="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98" name="Oval 263"/>
              <p:cNvSpPr>
                <a:spLocks noChangeArrowheads="1"/>
              </p:cNvSpPr>
              <p:nvPr>
                <p:custDataLst>
                  <p:tags r:id="rId454"/>
                </p:custDataLst>
              </p:nvPr>
            </p:nvSpPr>
            <p:spPr bwMode="auto">
              <a:xfrm>
                <a:off x="6303" y="2589"/>
                <a:ext cx="32" cy="3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99" name="Oval 264"/>
              <p:cNvSpPr>
                <a:spLocks noChangeArrowheads="1"/>
              </p:cNvSpPr>
              <p:nvPr>
                <p:custDataLst>
                  <p:tags r:id="rId455"/>
                </p:custDataLst>
              </p:nvPr>
            </p:nvSpPr>
            <p:spPr bwMode="auto">
              <a:xfrm>
                <a:off x="6267" y="2681"/>
                <a:ext cx="24" cy="2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00" name="Oval 265"/>
              <p:cNvSpPr>
                <a:spLocks noChangeArrowheads="1"/>
              </p:cNvSpPr>
              <p:nvPr>
                <p:custDataLst>
                  <p:tags r:id="rId456"/>
                </p:custDataLst>
              </p:nvPr>
            </p:nvSpPr>
            <p:spPr bwMode="auto">
              <a:xfrm>
                <a:off x="6217" y="2760"/>
                <a:ext cx="27" cy="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01" name="Oval 266"/>
              <p:cNvSpPr>
                <a:spLocks noChangeArrowheads="1"/>
              </p:cNvSpPr>
              <p:nvPr>
                <p:custDataLst>
                  <p:tags r:id="rId457"/>
                </p:custDataLst>
              </p:nvPr>
            </p:nvSpPr>
            <p:spPr bwMode="auto">
              <a:xfrm>
                <a:off x="6164" y="2837"/>
                <a:ext cx="27" cy="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02" name="Oval 267"/>
              <p:cNvSpPr>
                <a:spLocks noChangeArrowheads="1"/>
              </p:cNvSpPr>
              <p:nvPr>
                <p:custDataLst>
                  <p:tags r:id="rId458"/>
                </p:custDataLst>
              </p:nvPr>
            </p:nvSpPr>
            <p:spPr bwMode="auto">
              <a:xfrm>
                <a:off x="6105" y="2911"/>
                <a:ext cx="27" cy="2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03" name="Oval 268"/>
              <p:cNvSpPr>
                <a:spLocks noChangeArrowheads="1"/>
              </p:cNvSpPr>
              <p:nvPr>
                <p:custDataLst>
                  <p:tags r:id="rId459"/>
                </p:custDataLst>
              </p:nvPr>
            </p:nvSpPr>
            <p:spPr bwMode="auto">
              <a:xfrm>
                <a:off x="6043" y="2979"/>
                <a:ext cx="24" cy="2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04" name="Oval 269"/>
              <p:cNvSpPr>
                <a:spLocks noChangeArrowheads="1"/>
              </p:cNvSpPr>
              <p:nvPr>
                <p:custDataLst>
                  <p:tags r:id="rId460"/>
                </p:custDataLst>
              </p:nvPr>
            </p:nvSpPr>
            <p:spPr bwMode="auto">
              <a:xfrm>
                <a:off x="5972" y="3041"/>
                <a:ext cx="24" cy="2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05" name="Oval 270"/>
              <p:cNvSpPr>
                <a:spLocks noChangeArrowheads="1"/>
              </p:cNvSpPr>
              <p:nvPr>
                <p:custDataLst>
                  <p:tags r:id="rId461"/>
                </p:custDataLst>
              </p:nvPr>
            </p:nvSpPr>
            <p:spPr bwMode="auto">
              <a:xfrm>
                <a:off x="5896" y="3097"/>
                <a:ext cx="26" cy="2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06" name="Oval 271"/>
              <p:cNvSpPr>
                <a:spLocks noChangeArrowheads="1"/>
              </p:cNvSpPr>
              <p:nvPr>
                <p:custDataLst>
                  <p:tags r:id="rId462"/>
                </p:custDataLst>
              </p:nvPr>
            </p:nvSpPr>
            <p:spPr bwMode="auto">
              <a:xfrm>
                <a:off x="5816" y="3147"/>
                <a:ext cx="27" cy="2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07" name="Oval 272"/>
              <p:cNvSpPr>
                <a:spLocks noChangeArrowheads="1"/>
              </p:cNvSpPr>
              <p:nvPr>
                <p:custDataLst>
                  <p:tags r:id="rId463"/>
                </p:custDataLst>
              </p:nvPr>
            </p:nvSpPr>
            <p:spPr bwMode="auto">
              <a:xfrm>
                <a:off x="5728" y="3185"/>
                <a:ext cx="35" cy="3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08" name="Oval 273"/>
              <p:cNvSpPr>
                <a:spLocks noChangeArrowheads="1"/>
              </p:cNvSpPr>
              <p:nvPr>
                <p:custDataLst>
                  <p:tags r:id="rId464"/>
                </p:custDataLst>
              </p:nvPr>
            </p:nvSpPr>
            <p:spPr bwMode="auto">
              <a:xfrm>
                <a:off x="5645" y="3224"/>
                <a:ext cx="30" cy="3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09" name="Oval 274"/>
              <p:cNvSpPr>
                <a:spLocks noChangeArrowheads="1"/>
              </p:cNvSpPr>
              <p:nvPr>
                <p:custDataLst>
                  <p:tags r:id="rId465"/>
                </p:custDataLst>
              </p:nvPr>
            </p:nvSpPr>
            <p:spPr bwMode="auto">
              <a:xfrm>
                <a:off x="5554" y="3253"/>
                <a:ext cx="32" cy="3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10" name="Oval 275"/>
              <p:cNvSpPr>
                <a:spLocks noChangeArrowheads="1"/>
              </p:cNvSpPr>
              <p:nvPr>
                <p:custDataLst>
                  <p:tags r:id="rId466"/>
                </p:custDataLst>
              </p:nvPr>
            </p:nvSpPr>
            <p:spPr bwMode="auto">
              <a:xfrm>
                <a:off x="5459" y="3271"/>
                <a:ext cx="41" cy="4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11" name="Oval 276"/>
              <p:cNvSpPr>
                <a:spLocks noChangeArrowheads="1"/>
              </p:cNvSpPr>
              <p:nvPr>
                <p:custDataLst>
                  <p:tags r:id="rId467"/>
                </p:custDataLst>
              </p:nvPr>
            </p:nvSpPr>
            <p:spPr bwMode="auto">
              <a:xfrm>
                <a:off x="5368" y="3288"/>
                <a:ext cx="35" cy="3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12" name="Oval 277"/>
              <p:cNvSpPr>
                <a:spLocks noChangeArrowheads="1"/>
              </p:cNvSpPr>
              <p:nvPr>
                <p:custDataLst>
                  <p:tags r:id="rId468"/>
                </p:custDataLst>
              </p:nvPr>
            </p:nvSpPr>
            <p:spPr bwMode="auto">
              <a:xfrm>
                <a:off x="5276" y="3297"/>
                <a:ext cx="36" cy="3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13" name="Oval 278"/>
              <p:cNvSpPr>
                <a:spLocks noChangeArrowheads="1"/>
              </p:cNvSpPr>
              <p:nvPr>
                <p:custDataLst>
                  <p:tags r:id="rId469"/>
                </p:custDataLst>
              </p:nvPr>
            </p:nvSpPr>
            <p:spPr bwMode="auto">
              <a:xfrm>
                <a:off x="5182" y="3297"/>
                <a:ext cx="35" cy="3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14" name="Oval 279"/>
              <p:cNvSpPr>
                <a:spLocks noChangeArrowheads="1"/>
              </p:cNvSpPr>
              <p:nvPr>
                <p:custDataLst>
                  <p:tags r:id="rId470"/>
                </p:custDataLst>
              </p:nvPr>
            </p:nvSpPr>
            <p:spPr bwMode="auto">
              <a:xfrm>
                <a:off x="5073" y="3277"/>
                <a:ext cx="65" cy="6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15" name="Oval 280"/>
              <p:cNvSpPr>
                <a:spLocks noChangeArrowheads="1"/>
              </p:cNvSpPr>
              <p:nvPr>
                <p:custDataLst>
                  <p:tags r:id="rId471"/>
                </p:custDataLst>
              </p:nvPr>
            </p:nvSpPr>
            <p:spPr bwMode="auto">
              <a:xfrm>
                <a:off x="4975" y="3256"/>
                <a:ext cx="74" cy="7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16" name="Oval 281"/>
              <p:cNvSpPr>
                <a:spLocks noChangeArrowheads="1"/>
              </p:cNvSpPr>
              <p:nvPr>
                <p:custDataLst>
                  <p:tags r:id="rId472"/>
                </p:custDataLst>
              </p:nvPr>
            </p:nvSpPr>
            <p:spPr bwMode="auto">
              <a:xfrm>
                <a:off x="4908" y="3256"/>
                <a:ext cx="26" cy="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17" name="Oval 282"/>
              <p:cNvSpPr>
                <a:spLocks noChangeArrowheads="1"/>
              </p:cNvSpPr>
              <p:nvPr>
                <p:custDataLst>
                  <p:tags r:id="rId473"/>
                </p:custDataLst>
              </p:nvPr>
            </p:nvSpPr>
            <p:spPr bwMode="auto">
              <a:xfrm>
                <a:off x="4819" y="3227"/>
                <a:ext cx="27" cy="2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18" name="Oval 283"/>
              <p:cNvSpPr>
                <a:spLocks noChangeArrowheads="1"/>
              </p:cNvSpPr>
              <p:nvPr>
                <p:custDataLst>
                  <p:tags r:id="rId474"/>
                </p:custDataLst>
              </p:nvPr>
            </p:nvSpPr>
            <p:spPr bwMode="auto">
              <a:xfrm>
                <a:off x="4728" y="3185"/>
                <a:ext cx="35" cy="3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19" name="Oval 284"/>
              <p:cNvSpPr>
                <a:spLocks noChangeArrowheads="1"/>
              </p:cNvSpPr>
              <p:nvPr>
                <p:custDataLst>
                  <p:tags r:id="rId475"/>
                </p:custDataLst>
              </p:nvPr>
            </p:nvSpPr>
            <p:spPr bwMode="auto">
              <a:xfrm>
                <a:off x="4651" y="3147"/>
                <a:ext cx="24" cy="2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20" name="Oval 285"/>
              <p:cNvSpPr>
                <a:spLocks noChangeArrowheads="1"/>
              </p:cNvSpPr>
              <p:nvPr>
                <p:custDataLst>
                  <p:tags r:id="rId476"/>
                </p:custDataLst>
              </p:nvPr>
            </p:nvSpPr>
            <p:spPr bwMode="auto">
              <a:xfrm>
                <a:off x="4554" y="3082"/>
                <a:ext cx="59" cy="5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21" name="Oval 286"/>
              <p:cNvSpPr>
                <a:spLocks noChangeArrowheads="1"/>
              </p:cNvSpPr>
              <p:nvPr>
                <p:custDataLst>
                  <p:tags r:id="rId477"/>
                </p:custDataLst>
              </p:nvPr>
            </p:nvSpPr>
            <p:spPr bwMode="auto">
              <a:xfrm>
                <a:off x="4483" y="3026"/>
                <a:ext cx="53" cy="5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22" name="Oval 287"/>
              <p:cNvSpPr>
                <a:spLocks noChangeArrowheads="1"/>
              </p:cNvSpPr>
              <p:nvPr>
                <p:custDataLst>
                  <p:tags r:id="rId478"/>
                </p:custDataLst>
              </p:nvPr>
            </p:nvSpPr>
            <p:spPr bwMode="auto">
              <a:xfrm>
                <a:off x="4421" y="2976"/>
                <a:ext cx="32" cy="3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23" name="Oval 288"/>
              <p:cNvSpPr>
                <a:spLocks noChangeArrowheads="1"/>
              </p:cNvSpPr>
              <p:nvPr>
                <p:custDataLst>
                  <p:tags r:id="rId479"/>
                </p:custDataLst>
              </p:nvPr>
            </p:nvSpPr>
            <p:spPr bwMode="auto">
              <a:xfrm>
                <a:off x="4356" y="2905"/>
                <a:ext cx="32" cy="3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24" name="Oval 289"/>
              <p:cNvSpPr>
                <a:spLocks noChangeArrowheads="1"/>
              </p:cNvSpPr>
              <p:nvPr>
                <p:custDataLst>
                  <p:tags r:id="rId480"/>
                </p:custDataLst>
              </p:nvPr>
            </p:nvSpPr>
            <p:spPr bwMode="auto">
              <a:xfrm>
                <a:off x="4297" y="2834"/>
                <a:ext cx="32" cy="3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25" name="Oval 290"/>
              <p:cNvSpPr>
                <a:spLocks noChangeArrowheads="1"/>
              </p:cNvSpPr>
              <p:nvPr>
                <p:custDataLst>
                  <p:tags r:id="rId481"/>
                </p:custDataLst>
              </p:nvPr>
            </p:nvSpPr>
            <p:spPr bwMode="auto">
              <a:xfrm>
                <a:off x="4244" y="2758"/>
                <a:ext cx="32" cy="3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26" name="Oval 291"/>
              <p:cNvSpPr>
                <a:spLocks noChangeArrowheads="1"/>
              </p:cNvSpPr>
              <p:nvPr>
                <p:custDataLst>
                  <p:tags r:id="rId482"/>
                </p:custDataLst>
              </p:nvPr>
            </p:nvSpPr>
            <p:spPr bwMode="auto">
              <a:xfrm>
                <a:off x="4191" y="2669"/>
                <a:ext cx="44" cy="4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27" name="Oval 292"/>
              <p:cNvSpPr>
                <a:spLocks noChangeArrowheads="1"/>
              </p:cNvSpPr>
              <p:nvPr>
                <p:custDataLst>
                  <p:tags r:id="rId483"/>
                </p:custDataLst>
              </p:nvPr>
            </p:nvSpPr>
            <p:spPr bwMode="auto">
              <a:xfrm>
                <a:off x="4155" y="2589"/>
                <a:ext cx="33" cy="3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28" name="Oval 293"/>
              <p:cNvSpPr>
                <a:spLocks noChangeArrowheads="1"/>
              </p:cNvSpPr>
              <p:nvPr>
                <p:custDataLst>
                  <p:tags r:id="rId484"/>
                </p:custDataLst>
              </p:nvPr>
            </p:nvSpPr>
            <p:spPr bwMode="auto">
              <a:xfrm>
                <a:off x="4120" y="2498"/>
                <a:ext cx="38" cy="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29" name="Oval 294"/>
              <p:cNvSpPr>
                <a:spLocks noChangeArrowheads="1"/>
              </p:cNvSpPr>
              <p:nvPr>
                <p:custDataLst>
                  <p:tags r:id="rId485"/>
                </p:custDataLst>
              </p:nvPr>
            </p:nvSpPr>
            <p:spPr bwMode="auto">
              <a:xfrm>
                <a:off x="4091" y="2407"/>
                <a:ext cx="44" cy="4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30" name="Oval 295"/>
              <p:cNvSpPr>
                <a:spLocks noChangeArrowheads="1"/>
              </p:cNvSpPr>
              <p:nvPr>
                <p:custDataLst>
                  <p:tags r:id="rId486"/>
                </p:custDataLst>
              </p:nvPr>
            </p:nvSpPr>
            <p:spPr bwMode="auto">
              <a:xfrm>
                <a:off x="4064" y="2306"/>
                <a:ext cx="59" cy="5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31" name="Oval 296"/>
              <p:cNvSpPr>
                <a:spLocks noChangeArrowheads="1"/>
              </p:cNvSpPr>
              <p:nvPr>
                <p:custDataLst>
                  <p:tags r:id="rId487"/>
                </p:custDataLst>
              </p:nvPr>
            </p:nvSpPr>
            <p:spPr bwMode="auto">
              <a:xfrm>
                <a:off x="4064" y="2227"/>
                <a:ext cx="38" cy="3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32" name="Oval 297"/>
              <p:cNvSpPr>
                <a:spLocks noChangeArrowheads="1"/>
              </p:cNvSpPr>
              <p:nvPr>
                <p:custDataLst>
                  <p:tags r:id="rId488"/>
                </p:custDataLst>
              </p:nvPr>
            </p:nvSpPr>
            <p:spPr bwMode="auto">
              <a:xfrm>
                <a:off x="4061" y="2132"/>
                <a:ext cx="35" cy="3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33" name="Oval 298"/>
              <p:cNvSpPr>
                <a:spLocks noChangeArrowheads="1"/>
              </p:cNvSpPr>
              <p:nvPr>
                <p:custDataLst>
                  <p:tags r:id="rId489"/>
                </p:custDataLst>
              </p:nvPr>
            </p:nvSpPr>
            <p:spPr bwMode="auto">
              <a:xfrm>
                <a:off x="4064" y="2038"/>
                <a:ext cx="38" cy="3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34" name="Oval 299"/>
              <p:cNvSpPr>
                <a:spLocks noChangeArrowheads="1"/>
              </p:cNvSpPr>
              <p:nvPr>
                <p:custDataLst>
                  <p:tags r:id="rId490"/>
                </p:custDataLst>
              </p:nvPr>
            </p:nvSpPr>
            <p:spPr bwMode="auto">
              <a:xfrm>
                <a:off x="4079" y="1946"/>
                <a:ext cx="32" cy="3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35" name="Oval 300"/>
              <p:cNvSpPr>
                <a:spLocks noChangeArrowheads="1"/>
              </p:cNvSpPr>
              <p:nvPr>
                <p:custDataLst>
                  <p:tags r:id="rId491"/>
                </p:custDataLst>
              </p:nvPr>
            </p:nvSpPr>
            <p:spPr bwMode="auto">
              <a:xfrm>
                <a:off x="4096" y="1855"/>
                <a:ext cx="33" cy="3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36" name="Oval 301"/>
              <p:cNvSpPr>
                <a:spLocks noChangeArrowheads="1"/>
              </p:cNvSpPr>
              <p:nvPr>
                <p:custDataLst>
                  <p:tags r:id="rId492"/>
                </p:custDataLst>
              </p:nvPr>
            </p:nvSpPr>
            <p:spPr bwMode="auto">
              <a:xfrm>
                <a:off x="4126" y="1766"/>
                <a:ext cx="29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37" name="Oval 302"/>
              <p:cNvSpPr>
                <a:spLocks noChangeArrowheads="1"/>
              </p:cNvSpPr>
              <p:nvPr>
                <p:custDataLst>
                  <p:tags r:id="rId493"/>
                </p:custDataLst>
              </p:nvPr>
            </p:nvSpPr>
            <p:spPr bwMode="auto">
              <a:xfrm>
                <a:off x="4155" y="1675"/>
                <a:ext cx="36" cy="3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38" name="Oval 303"/>
              <p:cNvSpPr>
                <a:spLocks noChangeArrowheads="1"/>
              </p:cNvSpPr>
              <p:nvPr>
                <p:custDataLst>
                  <p:tags r:id="rId494"/>
                </p:custDataLst>
              </p:nvPr>
            </p:nvSpPr>
            <p:spPr bwMode="auto">
              <a:xfrm>
                <a:off x="4188" y="1584"/>
                <a:ext cx="50" cy="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39" name="Oval 304"/>
              <p:cNvSpPr>
                <a:spLocks noChangeArrowheads="1"/>
              </p:cNvSpPr>
              <p:nvPr>
                <p:custDataLst>
                  <p:tags r:id="rId495"/>
                </p:custDataLst>
              </p:nvPr>
            </p:nvSpPr>
            <p:spPr bwMode="auto">
              <a:xfrm>
                <a:off x="4238" y="1504"/>
                <a:ext cx="44" cy="4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40" name="Oval 305"/>
              <p:cNvSpPr>
                <a:spLocks noChangeArrowheads="1"/>
              </p:cNvSpPr>
              <p:nvPr>
                <p:custDataLst>
                  <p:tags r:id="rId496"/>
                </p:custDataLst>
              </p:nvPr>
            </p:nvSpPr>
            <p:spPr bwMode="auto">
              <a:xfrm>
                <a:off x="4294" y="1430"/>
                <a:ext cx="38" cy="3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41" name="Oval 306"/>
              <p:cNvSpPr>
                <a:spLocks noChangeArrowheads="1"/>
              </p:cNvSpPr>
              <p:nvPr>
                <p:custDataLst>
                  <p:tags r:id="rId497"/>
                </p:custDataLst>
              </p:nvPr>
            </p:nvSpPr>
            <p:spPr bwMode="auto">
              <a:xfrm>
                <a:off x="4353" y="1356"/>
                <a:ext cx="41" cy="4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42" name="Oval 307"/>
              <p:cNvSpPr>
                <a:spLocks noChangeArrowheads="1"/>
              </p:cNvSpPr>
              <p:nvPr>
                <p:custDataLst>
                  <p:tags r:id="rId498"/>
                </p:custDataLst>
              </p:nvPr>
            </p:nvSpPr>
            <p:spPr bwMode="auto">
              <a:xfrm>
                <a:off x="4418" y="1289"/>
                <a:ext cx="41" cy="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43" name="Oval 308"/>
              <p:cNvSpPr>
                <a:spLocks noChangeArrowheads="1"/>
              </p:cNvSpPr>
              <p:nvPr>
                <p:custDataLst>
                  <p:tags r:id="rId499"/>
                </p:custDataLst>
              </p:nvPr>
            </p:nvSpPr>
            <p:spPr bwMode="auto">
              <a:xfrm>
                <a:off x="4489" y="1227"/>
                <a:ext cx="41" cy="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44" name="Oval 309"/>
              <p:cNvSpPr>
                <a:spLocks noChangeArrowheads="1"/>
              </p:cNvSpPr>
              <p:nvPr>
                <p:custDataLst>
                  <p:tags r:id="rId500"/>
                </p:custDataLst>
              </p:nvPr>
            </p:nvSpPr>
            <p:spPr bwMode="auto">
              <a:xfrm>
                <a:off x="4557" y="1165"/>
                <a:ext cx="53" cy="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45" name="Oval 310"/>
              <p:cNvSpPr>
                <a:spLocks noChangeArrowheads="1"/>
              </p:cNvSpPr>
              <p:nvPr>
                <p:custDataLst>
                  <p:tags r:id="rId501"/>
                </p:custDataLst>
              </p:nvPr>
            </p:nvSpPr>
            <p:spPr bwMode="auto">
              <a:xfrm>
                <a:off x="4642" y="1118"/>
                <a:ext cx="41" cy="4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46" name="Oval 311"/>
              <p:cNvSpPr>
                <a:spLocks noChangeArrowheads="1"/>
              </p:cNvSpPr>
              <p:nvPr>
                <p:custDataLst>
                  <p:tags r:id="rId502"/>
                </p:custDataLst>
              </p:nvPr>
            </p:nvSpPr>
            <p:spPr bwMode="auto">
              <a:xfrm>
                <a:off x="4722" y="1073"/>
                <a:ext cx="47" cy="4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47" name="Oval 312"/>
              <p:cNvSpPr>
                <a:spLocks noChangeArrowheads="1"/>
              </p:cNvSpPr>
              <p:nvPr>
                <p:custDataLst>
                  <p:tags r:id="rId503"/>
                </p:custDataLst>
              </p:nvPr>
            </p:nvSpPr>
            <p:spPr bwMode="auto">
              <a:xfrm>
                <a:off x="4810" y="1038"/>
                <a:ext cx="42" cy="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48" name="Oval 313"/>
              <p:cNvSpPr>
                <a:spLocks noChangeArrowheads="1"/>
              </p:cNvSpPr>
              <p:nvPr>
                <p:custDataLst>
                  <p:tags r:id="rId504"/>
                </p:custDataLst>
              </p:nvPr>
            </p:nvSpPr>
            <p:spPr bwMode="auto">
              <a:xfrm>
                <a:off x="4899" y="1005"/>
                <a:ext cx="44" cy="4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49" name="Oval 314"/>
              <p:cNvSpPr>
                <a:spLocks noChangeArrowheads="1"/>
              </p:cNvSpPr>
              <p:nvPr>
                <p:custDataLst>
                  <p:tags r:id="rId505"/>
                </p:custDataLst>
              </p:nvPr>
            </p:nvSpPr>
            <p:spPr bwMode="auto">
              <a:xfrm>
                <a:off x="4987" y="982"/>
                <a:ext cx="50" cy="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50" name="Oval 315"/>
              <p:cNvSpPr>
                <a:spLocks noChangeArrowheads="1"/>
              </p:cNvSpPr>
              <p:nvPr>
                <p:custDataLst>
                  <p:tags r:id="rId506"/>
                </p:custDataLst>
              </p:nvPr>
            </p:nvSpPr>
            <p:spPr bwMode="auto">
              <a:xfrm>
                <a:off x="5082" y="967"/>
                <a:ext cx="47" cy="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51" name="Oval 316"/>
              <p:cNvSpPr>
                <a:spLocks noChangeArrowheads="1"/>
              </p:cNvSpPr>
              <p:nvPr>
                <p:custDataLst>
                  <p:tags r:id="rId507"/>
                </p:custDataLst>
              </p:nvPr>
            </p:nvSpPr>
            <p:spPr bwMode="auto">
              <a:xfrm>
                <a:off x="5173" y="958"/>
                <a:ext cx="50" cy="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52" name="Oval 317"/>
              <p:cNvSpPr>
                <a:spLocks noChangeArrowheads="1"/>
              </p:cNvSpPr>
              <p:nvPr>
                <p:custDataLst>
                  <p:tags r:id="rId508"/>
                </p:custDataLst>
              </p:nvPr>
            </p:nvSpPr>
            <p:spPr bwMode="auto">
              <a:xfrm>
                <a:off x="5267" y="958"/>
                <a:ext cx="51" cy="5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53" name="Oval 318"/>
              <p:cNvSpPr>
                <a:spLocks noChangeArrowheads="1"/>
              </p:cNvSpPr>
              <p:nvPr>
                <p:custDataLst>
                  <p:tags r:id="rId509"/>
                </p:custDataLst>
              </p:nvPr>
            </p:nvSpPr>
            <p:spPr bwMode="auto">
              <a:xfrm>
                <a:off x="5362" y="967"/>
                <a:ext cx="50" cy="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54" name="Oval 319"/>
              <p:cNvSpPr>
                <a:spLocks noChangeArrowheads="1"/>
              </p:cNvSpPr>
              <p:nvPr>
                <p:custDataLst>
                  <p:tags r:id="rId510"/>
                </p:custDataLst>
              </p:nvPr>
            </p:nvSpPr>
            <p:spPr bwMode="auto">
              <a:xfrm>
                <a:off x="5453" y="982"/>
                <a:ext cx="50" cy="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55" name="Oval 320"/>
              <p:cNvSpPr>
                <a:spLocks noChangeArrowheads="1"/>
              </p:cNvSpPr>
              <p:nvPr>
                <p:custDataLst>
                  <p:tags r:id="rId511"/>
                </p:custDataLst>
              </p:nvPr>
            </p:nvSpPr>
            <p:spPr bwMode="auto">
              <a:xfrm>
                <a:off x="5562" y="1020"/>
                <a:ext cx="18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56" name="Oval 321"/>
              <p:cNvSpPr>
                <a:spLocks noChangeArrowheads="1"/>
              </p:cNvSpPr>
              <p:nvPr>
                <p:custDataLst>
                  <p:tags r:id="rId512"/>
                </p:custDataLst>
              </p:nvPr>
            </p:nvSpPr>
            <p:spPr bwMode="auto">
              <a:xfrm>
                <a:off x="5651" y="1050"/>
                <a:ext cx="18" cy="1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57" name="Oval 322"/>
              <p:cNvSpPr>
                <a:spLocks noChangeArrowheads="1"/>
              </p:cNvSpPr>
              <p:nvPr>
                <p:custDataLst>
                  <p:tags r:id="rId513"/>
                </p:custDataLst>
              </p:nvPr>
            </p:nvSpPr>
            <p:spPr bwMode="auto">
              <a:xfrm>
                <a:off x="5716" y="1064"/>
                <a:ext cx="62" cy="6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58" name="Oval 323"/>
              <p:cNvSpPr>
                <a:spLocks noChangeArrowheads="1"/>
              </p:cNvSpPr>
              <p:nvPr>
                <p:custDataLst>
                  <p:tags r:id="rId514"/>
                </p:custDataLst>
              </p:nvPr>
            </p:nvSpPr>
            <p:spPr bwMode="auto">
              <a:xfrm>
                <a:off x="5801" y="1112"/>
                <a:ext cx="56" cy="5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59" name="Oval 324"/>
              <p:cNvSpPr>
                <a:spLocks noChangeArrowheads="1"/>
              </p:cNvSpPr>
              <p:nvPr>
                <p:custDataLst>
                  <p:tags r:id="rId515"/>
                </p:custDataLst>
              </p:nvPr>
            </p:nvSpPr>
            <p:spPr bwMode="auto">
              <a:xfrm>
                <a:off x="5878" y="1159"/>
                <a:ext cx="62" cy="6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60" name="Oval 325"/>
              <p:cNvSpPr>
                <a:spLocks noChangeArrowheads="1"/>
              </p:cNvSpPr>
              <p:nvPr>
                <p:custDataLst>
                  <p:tags r:id="rId516"/>
                </p:custDataLst>
              </p:nvPr>
            </p:nvSpPr>
            <p:spPr bwMode="auto">
              <a:xfrm>
                <a:off x="5952" y="1215"/>
                <a:ext cx="62" cy="6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61" name="Oval 326"/>
              <p:cNvSpPr>
                <a:spLocks noChangeArrowheads="1"/>
              </p:cNvSpPr>
              <p:nvPr>
                <p:custDataLst>
                  <p:tags r:id="rId517"/>
                </p:custDataLst>
              </p:nvPr>
            </p:nvSpPr>
            <p:spPr bwMode="auto">
              <a:xfrm>
                <a:off x="6020" y="1274"/>
                <a:ext cx="67" cy="6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62" name="Oval 327"/>
              <p:cNvSpPr>
                <a:spLocks noChangeArrowheads="1"/>
              </p:cNvSpPr>
              <p:nvPr>
                <p:custDataLst>
                  <p:tags r:id="rId518"/>
                </p:custDataLst>
              </p:nvPr>
            </p:nvSpPr>
            <p:spPr bwMode="auto">
              <a:xfrm>
                <a:off x="6102" y="1359"/>
                <a:ext cx="36" cy="3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63" name="Oval 328"/>
              <p:cNvSpPr>
                <a:spLocks noChangeArrowheads="1"/>
              </p:cNvSpPr>
              <p:nvPr>
                <p:custDataLst>
                  <p:tags r:id="rId519"/>
                </p:custDataLst>
              </p:nvPr>
            </p:nvSpPr>
            <p:spPr bwMode="auto">
              <a:xfrm>
                <a:off x="6161" y="1430"/>
                <a:ext cx="36" cy="3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64" name="Oval 329"/>
              <p:cNvSpPr>
                <a:spLocks noChangeArrowheads="1"/>
              </p:cNvSpPr>
              <p:nvPr>
                <p:custDataLst>
                  <p:tags r:id="rId520"/>
                </p:custDataLst>
              </p:nvPr>
            </p:nvSpPr>
            <p:spPr bwMode="auto">
              <a:xfrm>
                <a:off x="6214" y="1510"/>
                <a:ext cx="36" cy="3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65" name="Oval 330"/>
              <p:cNvSpPr>
                <a:spLocks noChangeArrowheads="1"/>
              </p:cNvSpPr>
              <p:nvPr>
                <p:custDataLst>
                  <p:tags r:id="rId521"/>
                </p:custDataLst>
              </p:nvPr>
            </p:nvSpPr>
            <p:spPr bwMode="auto">
              <a:xfrm>
                <a:off x="6244" y="1575"/>
                <a:ext cx="68" cy="6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66" name="Oval 331"/>
              <p:cNvSpPr>
                <a:spLocks noChangeArrowheads="1"/>
              </p:cNvSpPr>
              <p:nvPr>
                <p:custDataLst>
                  <p:tags r:id="rId522"/>
                </p:custDataLst>
              </p:nvPr>
            </p:nvSpPr>
            <p:spPr bwMode="auto">
              <a:xfrm>
                <a:off x="6285" y="1660"/>
                <a:ext cx="68" cy="6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67" name="Oval 332"/>
              <p:cNvSpPr>
                <a:spLocks noChangeArrowheads="1"/>
              </p:cNvSpPr>
              <p:nvPr>
                <p:custDataLst>
                  <p:tags r:id="rId523"/>
                </p:custDataLst>
              </p:nvPr>
            </p:nvSpPr>
            <p:spPr bwMode="auto">
              <a:xfrm>
                <a:off x="6318" y="1743"/>
                <a:ext cx="70" cy="7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68" name="Oval 333"/>
              <p:cNvSpPr>
                <a:spLocks noChangeArrowheads="1"/>
              </p:cNvSpPr>
              <p:nvPr>
                <p:custDataLst>
                  <p:tags r:id="rId524"/>
                </p:custDataLst>
              </p:nvPr>
            </p:nvSpPr>
            <p:spPr bwMode="auto">
              <a:xfrm>
                <a:off x="6341" y="1831"/>
                <a:ext cx="77" cy="7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69" name="Oval 334"/>
              <p:cNvSpPr>
                <a:spLocks noChangeArrowheads="1"/>
              </p:cNvSpPr>
              <p:nvPr>
                <p:custDataLst>
                  <p:tags r:id="rId525"/>
                </p:custDataLst>
              </p:nvPr>
            </p:nvSpPr>
            <p:spPr bwMode="auto">
              <a:xfrm>
                <a:off x="6371" y="1935"/>
                <a:ext cx="53" cy="5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70" name="Oval 335"/>
              <p:cNvSpPr>
                <a:spLocks noChangeArrowheads="1"/>
              </p:cNvSpPr>
              <p:nvPr>
                <p:custDataLst>
                  <p:tags r:id="rId526"/>
                </p:custDataLst>
              </p:nvPr>
            </p:nvSpPr>
            <p:spPr bwMode="auto">
              <a:xfrm>
                <a:off x="6391" y="2038"/>
                <a:ext cx="33" cy="3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71" name="Oval 336"/>
              <p:cNvSpPr>
                <a:spLocks noChangeArrowheads="1"/>
              </p:cNvSpPr>
              <p:nvPr>
                <p:custDataLst>
                  <p:tags r:id="rId527"/>
                </p:custDataLst>
              </p:nvPr>
            </p:nvSpPr>
            <p:spPr bwMode="auto">
              <a:xfrm>
                <a:off x="6489" y="2135"/>
                <a:ext cx="26" cy="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72" name="Oval 337"/>
              <p:cNvSpPr>
                <a:spLocks noChangeArrowheads="1"/>
              </p:cNvSpPr>
              <p:nvPr>
                <p:custDataLst>
                  <p:tags r:id="rId528"/>
                </p:custDataLst>
              </p:nvPr>
            </p:nvSpPr>
            <p:spPr bwMode="auto">
              <a:xfrm>
                <a:off x="6486" y="2230"/>
                <a:ext cx="26" cy="2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73" name="Oval 338"/>
              <p:cNvSpPr>
                <a:spLocks noChangeArrowheads="1"/>
              </p:cNvSpPr>
              <p:nvPr>
                <p:custDataLst>
                  <p:tags r:id="rId529"/>
                </p:custDataLst>
              </p:nvPr>
            </p:nvSpPr>
            <p:spPr bwMode="auto">
              <a:xfrm>
                <a:off x="6471" y="2321"/>
                <a:ext cx="32" cy="3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74" name="Oval 339"/>
              <p:cNvSpPr>
                <a:spLocks noChangeArrowheads="1"/>
              </p:cNvSpPr>
              <p:nvPr>
                <p:custDataLst>
                  <p:tags r:id="rId530"/>
                </p:custDataLst>
              </p:nvPr>
            </p:nvSpPr>
            <p:spPr bwMode="auto">
              <a:xfrm>
                <a:off x="6456" y="2412"/>
                <a:ext cx="30" cy="3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75" name="Oval 340"/>
              <p:cNvSpPr>
                <a:spLocks noChangeArrowheads="1"/>
              </p:cNvSpPr>
              <p:nvPr>
                <p:custDataLst>
                  <p:tags r:id="rId531"/>
                </p:custDataLst>
              </p:nvPr>
            </p:nvSpPr>
            <p:spPr bwMode="auto">
              <a:xfrm>
                <a:off x="6421" y="2495"/>
                <a:ext cx="50" cy="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76" name="Oval 341"/>
              <p:cNvSpPr>
                <a:spLocks noChangeArrowheads="1"/>
              </p:cNvSpPr>
              <p:nvPr>
                <p:custDataLst>
                  <p:tags r:id="rId532"/>
                </p:custDataLst>
              </p:nvPr>
            </p:nvSpPr>
            <p:spPr bwMode="auto">
              <a:xfrm>
                <a:off x="6391" y="2586"/>
                <a:ext cx="47" cy="4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77" name="Oval 342"/>
              <p:cNvSpPr>
                <a:spLocks noChangeArrowheads="1"/>
              </p:cNvSpPr>
              <p:nvPr>
                <p:custDataLst>
                  <p:tags r:id="rId533"/>
                </p:custDataLst>
              </p:nvPr>
            </p:nvSpPr>
            <p:spPr bwMode="auto">
              <a:xfrm>
                <a:off x="6362" y="2678"/>
                <a:ext cx="32" cy="3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78" name="Oval 343"/>
              <p:cNvSpPr>
                <a:spLocks noChangeArrowheads="1"/>
              </p:cNvSpPr>
              <p:nvPr>
                <p:custDataLst>
                  <p:tags r:id="rId534"/>
                </p:custDataLst>
              </p:nvPr>
            </p:nvSpPr>
            <p:spPr bwMode="auto">
              <a:xfrm>
                <a:off x="6318" y="2763"/>
                <a:ext cx="29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79" name="Oval 344"/>
              <p:cNvSpPr>
                <a:spLocks noChangeArrowheads="1"/>
              </p:cNvSpPr>
              <p:nvPr>
                <p:custDataLst>
                  <p:tags r:id="rId535"/>
                </p:custDataLst>
              </p:nvPr>
            </p:nvSpPr>
            <p:spPr bwMode="auto">
              <a:xfrm>
                <a:off x="6267" y="2840"/>
                <a:ext cx="33" cy="3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80" name="Oval 345"/>
              <p:cNvSpPr>
                <a:spLocks noChangeArrowheads="1"/>
              </p:cNvSpPr>
              <p:nvPr>
                <p:custDataLst>
                  <p:tags r:id="rId536"/>
                </p:custDataLst>
              </p:nvPr>
            </p:nvSpPr>
            <p:spPr bwMode="auto">
              <a:xfrm>
                <a:off x="6211" y="2917"/>
                <a:ext cx="33" cy="3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81" name="Oval 346"/>
              <p:cNvSpPr>
                <a:spLocks noChangeArrowheads="1"/>
              </p:cNvSpPr>
              <p:nvPr>
                <p:custDataLst>
                  <p:tags r:id="rId537"/>
                </p:custDataLst>
              </p:nvPr>
            </p:nvSpPr>
            <p:spPr bwMode="auto">
              <a:xfrm>
                <a:off x="6155" y="2991"/>
                <a:ext cx="24" cy="2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82" name="Oval 347"/>
              <p:cNvSpPr>
                <a:spLocks noChangeArrowheads="1"/>
              </p:cNvSpPr>
              <p:nvPr>
                <p:custDataLst>
                  <p:tags r:id="rId538"/>
                </p:custDataLst>
              </p:nvPr>
            </p:nvSpPr>
            <p:spPr bwMode="auto">
              <a:xfrm>
                <a:off x="6087" y="3058"/>
                <a:ext cx="24" cy="2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83" name="Oval 348"/>
              <p:cNvSpPr>
                <a:spLocks noChangeArrowheads="1"/>
              </p:cNvSpPr>
              <p:nvPr>
                <p:custDataLst>
                  <p:tags r:id="rId539"/>
                </p:custDataLst>
              </p:nvPr>
            </p:nvSpPr>
            <p:spPr bwMode="auto">
              <a:xfrm>
                <a:off x="6017" y="3120"/>
                <a:ext cx="23" cy="2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84" name="Oval 349"/>
              <p:cNvSpPr>
                <a:spLocks noChangeArrowheads="1"/>
              </p:cNvSpPr>
              <p:nvPr>
                <p:custDataLst>
                  <p:tags r:id="rId540"/>
                </p:custDataLst>
              </p:nvPr>
            </p:nvSpPr>
            <p:spPr bwMode="auto">
              <a:xfrm>
                <a:off x="5943" y="3176"/>
                <a:ext cx="21" cy="2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85" name="Oval 350"/>
              <p:cNvSpPr>
                <a:spLocks noChangeArrowheads="1"/>
              </p:cNvSpPr>
              <p:nvPr>
                <p:custDataLst>
                  <p:tags r:id="rId541"/>
                </p:custDataLst>
              </p:nvPr>
            </p:nvSpPr>
            <p:spPr bwMode="auto">
              <a:xfrm>
                <a:off x="5846" y="3209"/>
                <a:ext cx="56" cy="5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86" name="Oval 351"/>
              <p:cNvSpPr>
                <a:spLocks noChangeArrowheads="1"/>
              </p:cNvSpPr>
              <p:nvPr>
                <p:custDataLst>
                  <p:tags r:id="rId542"/>
                </p:custDataLst>
              </p:nvPr>
            </p:nvSpPr>
            <p:spPr bwMode="auto">
              <a:xfrm>
                <a:off x="5760" y="3250"/>
                <a:ext cx="62" cy="6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87" name="Oval 352"/>
              <p:cNvSpPr>
                <a:spLocks noChangeArrowheads="1"/>
              </p:cNvSpPr>
              <p:nvPr>
                <p:custDataLst>
                  <p:tags r:id="rId543"/>
                </p:custDataLst>
              </p:nvPr>
            </p:nvSpPr>
            <p:spPr bwMode="auto">
              <a:xfrm>
                <a:off x="5692" y="3306"/>
                <a:ext cx="24" cy="2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88" name="Oval 353"/>
              <p:cNvSpPr>
                <a:spLocks noChangeArrowheads="1"/>
              </p:cNvSpPr>
              <p:nvPr>
                <p:custDataLst>
                  <p:tags r:id="rId544"/>
                </p:custDataLst>
              </p:nvPr>
            </p:nvSpPr>
            <p:spPr bwMode="auto">
              <a:xfrm>
                <a:off x="5604" y="3336"/>
                <a:ext cx="26" cy="2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89" name="Oval 354"/>
              <p:cNvSpPr>
                <a:spLocks noChangeArrowheads="1"/>
              </p:cNvSpPr>
              <p:nvPr>
                <p:custDataLst>
                  <p:tags r:id="rId545"/>
                </p:custDataLst>
              </p:nvPr>
            </p:nvSpPr>
            <p:spPr bwMode="auto">
              <a:xfrm>
                <a:off x="5512" y="3359"/>
                <a:ext cx="27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90" name="Oval 355"/>
              <p:cNvSpPr>
                <a:spLocks noChangeArrowheads="1"/>
              </p:cNvSpPr>
              <p:nvPr>
                <p:custDataLst>
                  <p:tags r:id="rId546"/>
                </p:custDataLst>
              </p:nvPr>
            </p:nvSpPr>
            <p:spPr bwMode="auto">
              <a:xfrm>
                <a:off x="5415" y="3374"/>
                <a:ext cx="35" cy="3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91" name="Oval 356"/>
              <p:cNvSpPr>
                <a:spLocks noChangeArrowheads="1"/>
              </p:cNvSpPr>
              <p:nvPr>
                <p:custDataLst>
                  <p:tags r:id="rId547"/>
                </p:custDataLst>
              </p:nvPr>
            </p:nvSpPr>
            <p:spPr bwMode="auto">
              <a:xfrm>
                <a:off x="5326" y="3389"/>
                <a:ext cx="27" cy="2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92" name="Oval 357"/>
              <p:cNvSpPr>
                <a:spLocks noChangeArrowheads="1"/>
              </p:cNvSpPr>
              <p:nvPr>
                <p:custDataLst>
                  <p:tags r:id="rId548"/>
                </p:custDataLst>
              </p:nvPr>
            </p:nvSpPr>
            <p:spPr bwMode="auto">
              <a:xfrm>
                <a:off x="5232" y="3392"/>
                <a:ext cx="30" cy="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93" name="Oval 358"/>
              <p:cNvSpPr>
                <a:spLocks noChangeArrowheads="1"/>
              </p:cNvSpPr>
              <p:nvPr>
                <p:custDataLst>
                  <p:tags r:id="rId549"/>
                </p:custDataLst>
              </p:nvPr>
            </p:nvSpPr>
            <p:spPr bwMode="auto">
              <a:xfrm>
                <a:off x="5138" y="3389"/>
                <a:ext cx="29" cy="2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94" name="Oval 359"/>
              <p:cNvSpPr>
                <a:spLocks noChangeArrowheads="1"/>
              </p:cNvSpPr>
              <p:nvPr>
                <p:custDataLst>
                  <p:tags r:id="rId550"/>
                </p:custDataLst>
              </p:nvPr>
            </p:nvSpPr>
            <p:spPr bwMode="auto">
              <a:xfrm>
                <a:off x="5029" y="3359"/>
                <a:ext cx="61" cy="6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95" name="Oval 360"/>
              <p:cNvSpPr>
                <a:spLocks noChangeArrowheads="1"/>
              </p:cNvSpPr>
              <p:nvPr>
                <p:custDataLst>
                  <p:tags r:id="rId551"/>
                </p:custDataLst>
              </p:nvPr>
            </p:nvSpPr>
            <p:spPr bwMode="auto">
              <a:xfrm>
                <a:off x="4937" y="3344"/>
                <a:ext cx="59" cy="5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96" name="Oval 361"/>
              <p:cNvSpPr>
                <a:spLocks noChangeArrowheads="1"/>
              </p:cNvSpPr>
              <p:nvPr>
                <p:custDataLst>
                  <p:tags r:id="rId552"/>
                </p:custDataLst>
              </p:nvPr>
            </p:nvSpPr>
            <p:spPr bwMode="auto">
              <a:xfrm>
                <a:off x="4863" y="3339"/>
                <a:ext cx="24" cy="2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97" name="Oval 362"/>
              <p:cNvSpPr>
                <a:spLocks noChangeArrowheads="1"/>
              </p:cNvSpPr>
              <p:nvPr>
                <p:custDataLst>
                  <p:tags r:id="rId553"/>
                </p:custDataLst>
              </p:nvPr>
            </p:nvSpPr>
            <p:spPr bwMode="auto">
              <a:xfrm>
                <a:off x="4775" y="3309"/>
                <a:ext cx="23" cy="2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98" name="Oval 363"/>
              <p:cNvSpPr>
                <a:spLocks noChangeArrowheads="1"/>
              </p:cNvSpPr>
              <p:nvPr>
                <p:custDataLst>
                  <p:tags r:id="rId554"/>
                </p:custDataLst>
              </p:nvPr>
            </p:nvSpPr>
            <p:spPr bwMode="auto">
              <a:xfrm>
                <a:off x="4689" y="3271"/>
                <a:ext cx="24" cy="2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99" name="Oval 364"/>
              <p:cNvSpPr>
                <a:spLocks noChangeArrowheads="1"/>
              </p:cNvSpPr>
              <p:nvPr>
                <p:custDataLst>
                  <p:tags r:id="rId555"/>
                </p:custDataLst>
              </p:nvPr>
            </p:nvSpPr>
            <p:spPr bwMode="auto">
              <a:xfrm>
                <a:off x="4607" y="3227"/>
                <a:ext cx="20" cy="2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00" name="Oval 365"/>
              <p:cNvSpPr>
                <a:spLocks noChangeArrowheads="1"/>
              </p:cNvSpPr>
              <p:nvPr>
                <p:custDataLst>
                  <p:tags r:id="rId556"/>
                </p:custDataLst>
              </p:nvPr>
            </p:nvSpPr>
            <p:spPr bwMode="auto">
              <a:xfrm>
                <a:off x="4530" y="3176"/>
                <a:ext cx="18" cy="2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01" name="Oval 366"/>
              <p:cNvSpPr>
                <a:spLocks noChangeArrowheads="1"/>
              </p:cNvSpPr>
              <p:nvPr>
                <p:custDataLst>
                  <p:tags r:id="rId557"/>
                </p:custDataLst>
              </p:nvPr>
            </p:nvSpPr>
            <p:spPr bwMode="auto">
              <a:xfrm>
                <a:off x="4453" y="3123"/>
                <a:ext cx="18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02" name="Oval 367"/>
              <p:cNvSpPr>
                <a:spLocks noChangeArrowheads="1"/>
              </p:cNvSpPr>
              <p:nvPr>
                <p:custDataLst>
                  <p:tags r:id="rId558"/>
                </p:custDataLst>
              </p:nvPr>
            </p:nvSpPr>
            <p:spPr bwMode="auto">
              <a:xfrm>
                <a:off x="4371" y="3050"/>
                <a:ext cx="44" cy="4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03" name="Oval 368"/>
              <p:cNvSpPr>
                <a:spLocks noChangeArrowheads="1"/>
              </p:cNvSpPr>
              <p:nvPr>
                <p:custDataLst>
                  <p:tags r:id="rId559"/>
                </p:custDataLst>
              </p:nvPr>
            </p:nvSpPr>
            <p:spPr bwMode="auto">
              <a:xfrm>
                <a:off x="4309" y="2988"/>
                <a:ext cx="35" cy="3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04" name="Oval 369"/>
              <p:cNvSpPr>
                <a:spLocks noChangeArrowheads="1"/>
              </p:cNvSpPr>
              <p:nvPr>
                <p:custDataLst>
                  <p:tags r:id="rId560"/>
                </p:custDataLst>
              </p:nvPr>
            </p:nvSpPr>
            <p:spPr bwMode="auto">
              <a:xfrm>
                <a:off x="4244" y="2911"/>
                <a:ext cx="41" cy="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05" name="Oval 370"/>
              <p:cNvSpPr>
                <a:spLocks noChangeArrowheads="1"/>
              </p:cNvSpPr>
              <p:nvPr>
                <p:custDataLst>
                  <p:tags r:id="rId561"/>
                </p:custDataLst>
              </p:nvPr>
            </p:nvSpPr>
            <p:spPr bwMode="auto">
              <a:xfrm>
                <a:off x="4191" y="2840"/>
                <a:ext cx="32" cy="3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06" name="Oval 371"/>
              <p:cNvSpPr>
                <a:spLocks noChangeArrowheads="1"/>
              </p:cNvSpPr>
              <p:nvPr>
                <p:custDataLst>
                  <p:tags r:id="rId562"/>
                </p:custDataLst>
              </p:nvPr>
            </p:nvSpPr>
            <p:spPr bwMode="auto">
              <a:xfrm>
                <a:off x="4138" y="2758"/>
                <a:ext cx="38" cy="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07" name="Oval 372"/>
              <p:cNvSpPr>
                <a:spLocks noChangeArrowheads="1"/>
              </p:cNvSpPr>
              <p:nvPr>
                <p:custDataLst>
                  <p:tags r:id="rId563"/>
                </p:custDataLst>
              </p:nvPr>
            </p:nvSpPr>
            <p:spPr bwMode="auto">
              <a:xfrm>
                <a:off x="4096" y="2678"/>
                <a:ext cx="36" cy="3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08" name="Oval 373"/>
              <p:cNvSpPr>
                <a:spLocks noChangeArrowheads="1"/>
              </p:cNvSpPr>
              <p:nvPr>
                <p:custDataLst>
                  <p:tags r:id="rId564"/>
                </p:custDataLst>
              </p:nvPr>
            </p:nvSpPr>
            <p:spPr bwMode="auto">
              <a:xfrm>
                <a:off x="4058" y="2589"/>
                <a:ext cx="38" cy="3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09" name="Oval 374"/>
              <p:cNvSpPr>
                <a:spLocks noChangeArrowheads="1"/>
              </p:cNvSpPr>
              <p:nvPr>
                <p:custDataLst>
                  <p:tags r:id="rId565"/>
                </p:custDataLst>
              </p:nvPr>
            </p:nvSpPr>
            <p:spPr bwMode="auto">
              <a:xfrm>
                <a:off x="4029" y="2504"/>
                <a:ext cx="32" cy="3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10" name="Oval 375"/>
              <p:cNvSpPr>
                <a:spLocks noChangeArrowheads="1"/>
              </p:cNvSpPr>
              <p:nvPr>
                <p:custDataLst>
                  <p:tags r:id="rId566"/>
                </p:custDataLst>
              </p:nvPr>
            </p:nvSpPr>
            <p:spPr bwMode="auto">
              <a:xfrm>
                <a:off x="4005" y="2412"/>
                <a:ext cx="32" cy="3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11" name="Oval 376"/>
              <p:cNvSpPr>
                <a:spLocks noChangeArrowheads="1"/>
              </p:cNvSpPr>
              <p:nvPr>
                <p:custDataLst>
                  <p:tags r:id="rId567"/>
                </p:custDataLst>
              </p:nvPr>
            </p:nvSpPr>
            <p:spPr bwMode="auto">
              <a:xfrm>
                <a:off x="3984" y="2318"/>
                <a:ext cx="39" cy="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12" name="Oval 377"/>
              <p:cNvSpPr>
                <a:spLocks noChangeArrowheads="1"/>
              </p:cNvSpPr>
              <p:nvPr>
                <p:custDataLst>
                  <p:tags r:id="rId568"/>
                </p:custDataLst>
              </p:nvPr>
            </p:nvSpPr>
            <p:spPr bwMode="auto">
              <a:xfrm>
                <a:off x="3973" y="2224"/>
                <a:ext cx="41" cy="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13" name="Oval 378"/>
              <p:cNvSpPr>
                <a:spLocks noChangeArrowheads="1"/>
              </p:cNvSpPr>
              <p:nvPr>
                <p:custDataLst>
                  <p:tags r:id="rId569"/>
                </p:custDataLst>
              </p:nvPr>
            </p:nvSpPr>
            <p:spPr bwMode="auto">
              <a:xfrm>
                <a:off x="3970" y="2129"/>
                <a:ext cx="41" cy="4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14" name="Oval 379"/>
              <p:cNvSpPr>
                <a:spLocks noChangeArrowheads="1"/>
              </p:cNvSpPr>
              <p:nvPr>
                <p:custDataLst>
                  <p:tags r:id="rId570"/>
                </p:custDataLst>
              </p:nvPr>
            </p:nvSpPr>
            <p:spPr bwMode="auto">
              <a:xfrm>
                <a:off x="3973" y="2035"/>
                <a:ext cx="41" cy="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15" name="Oval 380"/>
              <p:cNvSpPr>
                <a:spLocks noChangeArrowheads="1"/>
              </p:cNvSpPr>
              <p:nvPr>
                <p:custDataLst>
                  <p:tags r:id="rId571"/>
                </p:custDataLst>
              </p:nvPr>
            </p:nvSpPr>
            <p:spPr bwMode="auto">
              <a:xfrm>
                <a:off x="3984" y="1943"/>
                <a:ext cx="39" cy="3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16" name="Oval 381"/>
              <p:cNvSpPr>
                <a:spLocks noChangeArrowheads="1"/>
              </p:cNvSpPr>
              <p:nvPr>
                <p:custDataLst>
                  <p:tags r:id="rId572"/>
                </p:custDataLst>
              </p:nvPr>
            </p:nvSpPr>
            <p:spPr bwMode="auto">
              <a:xfrm>
                <a:off x="4005" y="1852"/>
                <a:ext cx="35" cy="3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17" name="Oval 382"/>
              <p:cNvSpPr>
                <a:spLocks noChangeArrowheads="1"/>
              </p:cNvSpPr>
              <p:nvPr>
                <p:custDataLst>
                  <p:tags r:id="rId573"/>
                </p:custDataLst>
              </p:nvPr>
            </p:nvSpPr>
            <p:spPr bwMode="auto">
              <a:xfrm>
                <a:off x="4032" y="1763"/>
                <a:ext cx="29" cy="3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18" name="Oval 383"/>
              <p:cNvSpPr>
                <a:spLocks noChangeArrowheads="1"/>
              </p:cNvSpPr>
              <p:nvPr>
                <p:custDataLst>
                  <p:tags r:id="rId574"/>
                </p:custDataLst>
              </p:nvPr>
            </p:nvSpPr>
            <p:spPr bwMode="auto">
              <a:xfrm>
                <a:off x="4058" y="1672"/>
                <a:ext cx="38" cy="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19" name="Oval 384"/>
              <p:cNvSpPr>
                <a:spLocks noChangeArrowheads="1"/>
              </p:cNvSpPr>
              <p:nvPr>
                <p:custDataLst>
                  <p:tags r:id="rId575"/>
                </p:custDataLst>
              </p:nvPr>
            </p:nvSpPr>
            <p:spPr bwMode="auto">
              <a:xfrm>
                <a:off x="4096" y="1587"/>
                <a:ext cx="36" cy="3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20" name="Oval 385"/>
              <p:cNvSpPr>
                <a:spLocks noChangeArrowheads="1"/>
              </p:cNvSpPr>
              <p:nvPr>
                <p:custDataLst>
                  <p:tags r:id="rId576"/>
                </p:custDataLst>
              </p:nvPr>
            </p:nvSpPr>
            <p:spPr bwMode="auto">
              <a:xfrm>
                <a:off x="4141" y="1504"/>
                <a:ext cx="35" cy="3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21" name="Oval 386"/>
              <p:cNvSpPr>
                <a:spLocks noChangeArrowheads="1"/>
              </p:cNvSpPr>
              <p:nvPr>
                <p:custDataLst>
                  <p:tags r:id="rId577"/>
                </p:custDataLst>
              </p:nvPr>
            </p:nvSpPr>
            <p:spPr bwMode="auto">
              <a:xfrm>
                <a:off x="4194" y="1427"/>
                <a:ext cx="29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22" name="Oval 387"/>
              <p:cNvSpPr>
                <a:spLocks noChangeArrowheads="1"/>
              </p:cNvSpPr>
              <p:nvPr>
                <p:custDataLst>
                  <p:tags r:id="rId578"/>
                </p:custDataLst>
              </p:nvPr>
            </p:nvSpPr>
            <p:spPr bwMode="auto">
              <a:xfrm>
                <a:off x="4247" y="1351"/>
                <a:ext cx="32" cy="3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23" name="Oval 388"/>
              <p:cNvSpPr>
                <a:spLocks noChangeArrowheads="1"/>
              </p:cNvSpPr>
              <p:nvPr>
                <p:custDataLst>
                  <p:tags r:id="rId579"/>
                </p:custDataLst>
              </p:nvPr>
            </p:nvSpPr>
            <p:spPr bwMode="auto">
              <a:xfrm>
                <a:off x="4312" y="1283"/>
                <a:ext cx="26" cy="2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24" name="Oval 389"/>
              <p:cNvSpPr>
                <a:spLocks noChangeArrowheads="1"/>
              </p:cNvSpPr>
              <p:nvPr>
                <p:custDataLst>
                  <p:tags r:id="rId580"/>
                </p:custDataLst>
              </p:nvPr>
            </p:nvSpPr>
            <p:spPr bwMode="auto">
              <a:xfrm>
                <a:off x="4380" y="1215"/>
                <a:ext cx="23" cy="2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25" name="Oval 390"/>
              <p:cNvSpPr>
                <a:spLocks noChangeArrowheads="1"/>
              </p:cNvSpPr>
              <p:nvPr>
                <p:custDataLst>
                  <p:tags r:id="rId581"/>
                </p:custDataLst>
              </p:nvPr>
            </p:nvSpPr>
            <p:spPr bwMode="auto">
              <a:xfrm>
                <a:off x="4442" y="1147"/>
                <a:ext cx="44" cy="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26" name="Oval 391"/>
              <p:cNvSpPr>
                <a:spLocks noChangeArrowheads="1"/>
              </p:cNvSpPr>
              <p:nvPr>
                <p:custDataLst>
                  <p:tags r:id="rId582"/>
                </p:custDataLst>
              </p:nvPr>
            </p:nvSpPr>
            <p:spPr bwMode="auto">
              <a:xfrm>
                <a:off x="4518" y="1094"/>
                <a:ext cx="39" cy="3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27" name="Oval 392"/>
              <p:cNvSpPr>
                <a:spLocks noChangeArrowheads="1"/>
              </p:cNvSpPr>
              <p:nvPr>
                <p:custDataLst>
                  <p:tags r:id="rId583"/>
                </p:custDataLst>
              </p:nvPr>
            </p:nvSpPr>
            <p:spPr bwMode="auto">
              <a:xfrm>
                <a:off x="4598" y="1041"/>
                <a:ext cx="41" cy="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28" name="Oval 393"/>
              <p:cNvSpPr>
                <a:spLocks noChangeArrowheads="1"/>
              </p:cNvSpPr>
              <p:nvPr>
                <p:custDataLst>
                  <p:tags r:id="rId584"/>
                </p:custDataLst>
              </p:nvPr>
            </p:nvSpPr>
            <p:spPr bwMode="auto">
              <a:xfrm>
                <a:off x="4680" y="1000"/>
                <a:ext cx="39" cy="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29" name="Oval 394"/>
              <p:cNvSpPr>
                <a:spLocks noChangeArrowheads="1"/>
              </p:cNvSpPr>
              <p:nvPr>
                <p:custDataLst>
                  <p:tags r:id="rId585"/>
                </p:custDataLst>
              </p:nvPr>
            </p:nvSpPr>
            <p:spPr bwMode="auto">
              <a:xfrm>
                <a:off x="4766" y="961"/>
                <a:ext cx="41" cy="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30" name="Oval 395"/>
              <p:cNvSpPr>
                <a:spLocks noChangeArrowheads="1"/>
              </p:cNvSpPr>
              <p:nvPr>
                <p:custDataLst>
                  <p:tags r:id="rId586"/>
                </p:custDataLst>
              </p:nvPr>
            </p:nvSpPr>
            <p:spPr bwMode="auto">
              <a:xfrm>
                <a:off x="4860" y="935"/>
                <a:ext cx="30" cy="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31" name="Oval 396"/>
              <p:cNvSpPr>
                <a:spLocks noChangeArrowheads="1"/>
              </p:cNvSpPr>
              <p:nvPr>
                <p:custDataLst>
                  <p:tags r:id="rId587"/>
                </p:custDataLst>
              </p:nvPr>
            </p:nvSpPr>
            <p:spPr bwMode="auto">
              <a:xfrm>
                <a:off x="4949" y="908"/>
                <a:ext cx="35" cy="3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32" name="Oval 397"/>
              <p:cNvSpPr>
                <a:spLocks noChangeArrowheads="1"/>
              </p:cNvSpPr>
              <p:nvPr>
                <p:custDataLst>
                  <p:tags r:id="rId588"/>
                </p:custDataLst>
              </p:nvPr>
            </p:nvSpPr>
            <p:spPr bwMode="auto">
              <a:xfrm>
                <a:off x="5040" y="887"/>
                <a:ext cx="39" cy="3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33" name="Oval 398"/>
              <p:cNvSpPr>
                <a:spLocks noChangeArrowheads="1"/>
              </p:cNvSpPr>
              <p:nvPr>
                <p:custDataLst>
                  <p:tags r:id="rId589"/>
                </p:custDataLst>
              </p:nvPr>
            </p:nvSpPr>
            <p:spPr bwMode="auto">
              <a:xfrm>
                <a:off x="5132" y="879"/>
                <a:ext cx="41" cy="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34" name="Oval 399"/>
              <p:cNvSpPr>
                <a:spLocks noChangeArrowheads="1"/>
              </p:cNvSpPr>
              <p:nvPr>
                <p:custDataLst>
                  <p:tags r:id="rId590"/>
                </p:custDataLst>
              </p:nvPr>
            </p:nvSpPr>
            <p:spPr bwMode="auto">
              <a:xfrm>
                <a:off x="5226" y="873"/>
                <a:ext cx="39" cy="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35" name="Oval 400"/>
              <p:cNvSpPr>
                <a:spLocks noChangeArrowheads="1"/>
              </p:cNvSpPr>
              <p:nvPr>
                <p:custDataLst>
                  <p:tags r:id="rId591"/>
                </p:custDataLst>
              </p:nvPr>
            </p:nvSpPr>
            <p:spPr bwMode="auto">
              <a:xfrm>
                <a:off x="5321" y="879"/>
                <a:ext cx="38" cy="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36" name="Oval 401"/>
              <p:cNvSpPr>
                <a:spLocks noChangeArrowheads="1"/>
              </p:cNvSpPr>
              <p:nvPr>
                <p:custDataLst>
                  <p:tags r:id="rId592"/>
                </p:custDataLst>
              </p:nvPr>
            </p:nvSpPr>
            <p:spPr bwMode="auto">
              <a:xfrm>
                <a:off x="5415" y="887"/>
                <a:ext cx="38" cy="3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37" name="Oval 402"/>
              <p:cNvSpPr>
                <a:spLocks noChangeArrowheads="1"/>
              </p:cNvSpPr>
              <p:nvPr>
                <p:custDataLst>
                  <p:tags r:id="rId593"/>
                </p:custDataLst>
              </p:nvPr>
            </p:nvSpPr>
            <p:spPr bwMode="auto">
              <a:xfrm>
                <a:off x="5503" y="902"/>
                <a:ext cx="45" cy="4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38" name="Oval 403"/>
              <p:cNvSpPr>
                <a:spLocks noChangeArrowheads="1"/>
              </p:cNvSpPr>
              <p:nvPr>
                <p:custDataLst>
                  <p:tags r:id="rId594"/>
                </p:custDataLst>
              </p:nvPr>
            </p:nvSpPr>
            <p:spPr bwMode="auto">
              <a:xfrm>
                <a:off x="5595" y="929"/>
                <a:ext cx="44" cy="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39" name="Oval 404"/>
              <p:cNvSpPr>
                <a:spLocks noChangeArrowheads="1"/>
              </p:cNvSpPr>
              <p:nvPr>
                <p:custDataLst>
                  <p:tags r:id="rId595"/>
                </p:custDataLst>
              </p:nvPr>
            </p:nvSpPr>
            <p:spPr bwMode="auto">
              <a:xfrm>
                <a:off x="5680" y="955"/>
                <a:ext cx="51" cy="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640" name="Oval 405"/>
              <p:cNvSpPr>
                <a:spLocks noChangeArrowheads="1"/>
              </p:cNvSpPr>
              <p:nvPr>
                <p:custDataLst>
                  <p:tags r:id="rId596"/>
                </p:custDataLst>
              </p:nvPr>
            </p:nvSpPr>
            <p:spPr bwMode="auto">
              <a:xfrm>
                <a:off x="5769" y="994"/>
                <a:ext cx="44" cy="4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</p:grpSp>
        <p:grpSp>
          <p:nvGrpSpPr>
            <p:cNvPr id="55" name="Group 607"/>
            <p:cNvGrpSpPr/>
            <p:nvPr/>
          </p:nvGrpSpPr>
          <p:grpSpPr bwMode="auto">
            <a:xfrm>
              <a:off x="9565524" y="1869666"/>
              <a:ext cx="988575" cy="990622"/>
              <a:chOff x="3799" y="702"/>
              <a:chExt cx="2896" cy="2902"/>
            </a:xfrm>
            <a:grpFill/>
          </p:grpSpPr>
          <p:sp>
            <p:nvSpPr>
              <p:cNvPr id="241" name="Oval 407"/>
              <p:cNvSpPr>
                <a:spLocks noChangeArrowheads="1"/>
              </p:cNvSpPr>
              <p:nvPr>
                <p:custDataLst>
                  <p:tags r:id="rId197"/>
                </p:custDataLst>
              </p:nvPr>
            </p:nvSpPr>
            <p:spPr bwMode="auto">
              <a:xfrm>
                <a:off x="5849" y="1038"/>
                <a:ext cx="50" cy="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242" name="Oval 408"/>
              <p:cNvSpPr>
                <a:spLocks noChangeArrowheads="1"/>
              </p:cNvSpPr>
              <p:nvPr>
                <p:custDataLst>
                  <p:tags r:id="rId198"/>
                </p:custDataLst>
              </p:nvPr>
            </p:nvSpPr>
            <p:spPr bwMode="auto">
              <a:xfrm>
                <a:off x="5931" y="1088"/>
                <a:ext cx="44" cy="4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243" name="Oval 409"/>
              <p:cNvSpPr>
                <a:spLocks noChangeArrowheads="1"/>
              </p:cNvSpPr>
              <p:nvPr>
                <p:custDataLst>
                  <p:tags r:id="rId199"/>
                </p:custDataLst>
              </p:nvPr>
            </p:nvSpPr>
            <p:spPr bwMode="auto">
              <a:xfrm>
                <a:off x="6002" y="1141"/>
                <a:ext cx="53" cy="5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244" name="Oval 410"/>
              <p:cNvSpPr>
                <a:spLocks noChangeArrowheads="1"/>
              </p:cNvSpPr>
              <p:nvPr>
                <p:custDataLst>
                  <p:tags r:id="rId200"/>
                </p:custDataLst>
              </p:nvPr>
            </p:nvSpPr>
            <p:spPr bwMode="auto">
              <a:xfrm>
                <a:off x="6076" y="1206"/>
                <a:ext cx="47" cy="4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245" name="Oval 411"/>
              <p:cNvSpPr>
                <a:spLocks noChangeArrowheads="1"/>
              </p:cNvSpPr>
              <p:nvPr>
                <p:custDataLst>
                  <p:tags r:id="rId201"/>
                </p:custDataLst>
              </p:nvPr>
            </p:nvSpPr>
            <p:spPr bwMode="auto">
              <a:xfrm>
                <a:off x="6141" y="1268"/>
                <a:ext cx="53" cy="5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246" name="Oval 412"/>
              <p:cNvSpPr>
                <a:spLocks noChangeArrowheads="1"/>
              </p:cNvSpPr>
              <p:nvPr>
                <p:custDataLst>
                  <p:tags r:id="rId202"/>
                </p:custDataLst>
              </p:nvPr>
            </p:nvSpPr>
            <p:spPr bwMode="auto">
              <a:xfrm>
                <a:off x="6214" y="1353"/>
                <a:ext cx="27" cy="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247" name="Oval 413"/>
              <p:cNvSpPr>
                <a:spLocks noChangeArrowheads="1"/>
              </p:cNvSpPr>
              <p:nvPr>
                <p:custDataLst>
                  <p:tags r:id="rId203"/>
                </p:custDataLst>
              </p:nvPr>
            </p:nvSpPr>
            <p:spPr bwMode="auto">
              <a:xfrm>
                <a:off x="6270" y="1427"/>
                <a:ext cx="27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248" name="Oval 414"/>
              <p:cNvSpPr>
                <a:spLocks noChangeArrowheads="1"/>
              </p:cNvSpPr>
              <p:nvPr>
                <p:custDataLst>
                  <p:tags r:id="rId204"/>
                </p:custDataLst>
              </p:nvPr>
            </p:nvSpPr>
            <p:spPr bwMode="auto">
              <a:xfrm>
                <a:off x="6320" y="1510"/>
                <a:ext cx="27" cy="2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249" name="Oval 415"/>
              <p:cNvSpPr>
                <a:spLocks noChangeArrowheads="1"/>
              </p:cNvSpPr>
              <p:nvPr>
                <p:custDataLst>
                  <p:tags r:id="rId205"/>
                </p:custDataLst>
              </p:nvPr>
            </p:nvSpPr>
            <p:spPr bwMode="auto">
              <a:xfrm>
                <a:off x="6362" y="1589"/>
                <a:ext cx="29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250" name="Oval 416"/>
              <p:cNvSpPr>
                <a:spLocks noChangeArrowheads="1"/>
              </p:cNvSpPr>
              <p:nvPr>
                <p:custDataLst>
                  <p:tags r:id="rId206"/>
                </p:custDataLst>
              </p:nvPr>
            </p:nvSpPr>
            <p:spPr bwMode="auto">
              <a:xfrm>
                <a:off x="6388" y="1663"/>
                <a:ext cx="53" cy="5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251" name="Oval 417"/>
              <p:cNvSpPr>
                <a:spLocks noChangeArrowheads="1"/>
              </p:cNvSpPr>
              <p:nvPr>
                <p:custDataLst>
                  <p:tags r:id="rId207"/>
                </p:custDataLst>
              </p:nvPr>
            </p:nvSpPr>
            <p:spPr bwMode="auto">
              <a:xfrm>
                <a:off x="6418" y="1752"/>
                <a:ext cx="56" cy="5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252" name="Oval 418"/>
              <p:cNvSpPr>
                <a:spLocks noChangeArrowheads="1"/>
              </p:cNvSpPr>
              <p:nvPr>
                <p:custDataLst>
                  <p:tags r:id="rId208"/>
                </p:custDataLst>
              </p:nvPr>
            </p:nvSpPr>
            <p:spPr bwMode="auto">
              <a:xfrm>
                <a:off x="6438" y="1837"/>
                <a:ext cx="65" cy="6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253" name="Oval 419"/>
              <p:cNvSpPr>
                <a:spLocks noChangeArrowheads="1"/>
              </p:cNvSpPr>
              <p:nvPr>
                <p:custDataLst>
                  <p:tags r:id="rId209"/>
                </p:custDataLst>
              </p:nvPr>
            </p:nvSpPr>
            <p:spPr bwMode="auto">
              <a:xfrm>
                <a:off x="6453" y="1929"/>
                <a:ext cx="68" cy="6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254" name="Oval 420"/>
              <p:cNvSpPr>
                <a:spLocks noChangeArrowheads="1"/>
              </p:cNvSpPr>
              <p:nvPr>
                <p:custDataLst>
                  <p:tags r:id="rId210"/>
                </p:custDataLst>
              </p:nvPr>
            </p:nvSpPr>
            <p:spPr bwMode="auto">
              <a:xfrm>
                <a:off x="6486" y="2044"/>
                <a:ext cx="26" cy="2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255" name="Oval 421"/>
              <p:cNvSpPr>
                <a:spLocks noChangeArrowheads="1"/>
              </p:cNvSpPr>
              <p:nvPr>
                <p:custDataLst>
                  <p:tags r:id="rId211"/>
                </p:custDataLst>
              </p:nvPr>
            </p:nvSpPr>
            <p:spPr bwMode="auto">
              <a:xfrm>
                <a:off x="6571" y="2129"/>
                <a:ext cx="41" cy="4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256" name="Oval 422"/>
              <p:cNvSpPr>
                <a:spLocks noChangeArrowheads="1"/>
              </p:cNvSpPr>
              <p:nvPr>
                <p:custDataLst>
                  <p:tags r:id="rId212"/>
                </p:custDataLst>
              </p:nvPr>
            </p:nvSpPr>
            <p:spPr bwMode="auto">
              <a:xfrm>
                <a:off x="6568" y="2224"/>
                <a:ext cx="42" cy="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257" name="Oval 423"/>
              <p:cNvSpPr>
                <a:spLocks noChangeArrowheads="1"/>
              </p:cNvSpPr>
              <p:nvPr>
                <p:custDataLst>
                  <p:tags r:id="rId213"/>
                </p:custDataLst>
              </p:nvPr>
            </p:nvSpPr>
            <p:spPr bwMode="auto">
              <a:xfrm>
                <a:off x="6565" y="2324"/>
                <a:ext cx="27" cy="2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258" name="Oval 424"/>
              <p:cNvSpPr>
                <a:spLocks noChangeArrowheads="1"/>
              </p:cNvSpPr>
              <p:nvPr>
                <p:custDataLst>
                  <p:tags r:id="rId214"/>
                </p:custDataLst>
              </p:nvPr>
            </p:nvSpPr>
            <p:spPr bwMode="auto">
              <a:xfrm>
                <a:off x="6551" y="2418"/>
                <a:ext cx="23" cy="2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259" name="Oval 425"/>
              <p:cNvSpPr>
                <a:spLocks noChangeArrowheads="1"/>
              </p:cNvSpPr>
              <p:nvPr>
                <p:custDataLst>
                  <p:tags r:id="rId215"/>
                </p:custDataLst>
              </p:nvPr>
            </p:nvSpPr>
            <p:spPr bwMode="auto">
              <a:xfrm>
                <a:off x="6527" y="2510"/>
                <a:ext cx="24" cy="2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260" name="Oval 426"/>
              <p:cNvSpPr>
                <a:spLocks noChangeArrowheads="1"/>
              </p:cNvSpPr>
              <p:nvPr>
                <p:custDataLst>
                  <p:tags r:id="rId216"/>
                </p:custDataLst>
              </p:nvPr>
            </p:nvSpPr>
            <p:spPr bwMode="auto">
              <a:xfrm>
                <a:off x="6500" y="2598"/>
                <a:ext cx="21" cy="2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261" name="Oval 427"/>
              <p:cNvSpPr>
                <a:spLocks noChangeArrowheads="1"/>
              </p:cNvSpPr>
              <p:nvPr>
                <p:custDataLst>
                  <p:tags r:id="rId217"/>
                </p:custDataLst>
              </p:nvPr>
            </p:nvSpPr>
            <p:spPr bwMode="auto">
              <a:xfrm>
                <a:off x="6459" y="2681"/>
                <a:ext cx="33" cy="3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262" name="Oval 428"/>
              <p:cNvSpPr>
                <a:spLocks noChangeArrowheads="1"/>
              </p:cNvSpPr>
              <p:nvPr>
                <p:custDataLst>
                  <p:tags r:id="rId218"/>
                </p:custDataLst>
              </p:nvPr>
            </p:nvSpPr>
            <p:spPr bwMode="auto">
              <a:xfrm>
                <a:off x="6418" y="2766"/>
                <a:ext cx="32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263" name="Oval 429"/>
              <p:cNvSpPr>
                <a:spLocks noChangeArrowheads="1"/>
              </p:cNvSpPr>
              <p:nvPr>
                <p:custDataLst>
                  <p:tags r:id="rId219"/>
                </p:custDataLst>
              </p:nvPr>
            </p:nvSpPr>
            <p:spPr bwMode="auto">
              <a:xfrm>
                <a:off x="6371" y="2846"/>
                <a:ext cx="32" cy="3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264" name="Oval 430"/>
              <p:cNvSpPr>
                <a:spLocks noChangeArrowheads="1"/>
              </p:cNvSpPr>
              <p:nvPr>
                <p:custDataLst>
                  <p:tags r:id="rId220"/>
                </p:custDataLst>
              </p:nvPr>
            </p:nvSpPr>
            <p:spPr bwMode="auto">
              <a:xfrm>
                <a:off x="6318" y="2923"/>
                <a:ext cx="35" cy="3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265" name="Oval 431"/>
              <p:cNvSpPr>
                <a:spLocks noChangeArrowheads="1"/>
              </p:cNvSpPr>
              <p:nvPr>
                <p:custDataLst>
                  <p:tags r:id="rId221"/>
                </p:custDataLst>
              </p:nvPr>
            </p:nvSpPr>
            <p:spPr bwMode="auto">
              <a:xfrm>
                <a:off x="6270" y="3008"/>
                <a:ext cx="12" cy="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266" name="Oval 432"/>
              <p:cNvSpPr>
                <a:spLocks noChangeArrowheads="1"/>
              </p:cNvSpPr>
              <p:nvPr>
                <p:custDataLst>
                  <p:tags r:id="rId222"/>
                </p:custDataLst>
              </p:nvPr>
            </p:nvSpPr>
            <p:spPr bwMode="auto">
              <a:xfrm>
                <a:off x="6208" y="3079"/>
                <a:ext cx="12" cy="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267" name="Oval 433"/>
              <p:cNvSpPr>
                <a:spLocks noChangeArrowheads="1"/>
              </p:cNvSpPr>
              <p:nvPr>
                <p:custDataLst>
                  <p:tags r:id="rId223"/>
                </p:custDataLst>
              </p:nvPr>
            </p:nvSpPr>
            <p:spPr bwMode="auto">
              <a:xfrm>
                <a:off x="6141" y="3144"/>
                <a:ext cx="8" cy="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268" name="Oval 434"/>
              <p:cNvSpPr>
                <a:spLocks noChangeArrowheads="1"/>
              </p:cNvSpPr>
              <p:nvPr>
                <p:custDataLst>
                  <p:tags r:id="rId224"/>
                </p:custDataLst>
              </p:nvPr>
            </p:nvSpPr>
            <p:spPr bwMode="auto">
              <a:xfrm>
                <a:off x="6049" y="3185"/>
                <a:ext cx="50" cy="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269" name="Oval 435"/>
              <p:cNvSpPr>
                <a:spLocks noChangeArrowheads="1"/>
              </p:cNvSpPr>
              <p:nvPr>
                <p:custDataLst>
                  <p:tags r:id="rId225"/>
                </p:custDataLst>
              </p:nvPr>
            </p:nvSpPr>
            <p:spPr bwMode="auto">
              <a:xfrm>
                <a:off x="5975" y="3241"/>
                <a:ext cx="48" cy="4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270" name="Oval 436"/>
              <p:cNvSpPr>
                <a:spLocks noChangeArrowheads="1"/>
              </p:cNvSpPr>
              <p:nvPr>
                <p:custDataLst>
                  <p:tags r:id="rId226"/>
                </p:custDataLst>
              </p:nvPr>
            </p:nvSpPr>
            <p:spPr bwMode="auto">
              <a:xfrm>
                <a:off x="5899" y="3294"/>
                <a:ext cx="41" cy="4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271" name="Oval 437"/>
              <p:cNvSpPr>
                <a:spLocks noChangeArrowheads="1"/>
              </p:cNvSpPr>
              <p:nvPr>
                <p:custDataLst>
                  <p:tags r:id="rId227"/>
                </p:custDataLst>
              </p:nvPr>
            </p:nvSpPr>
            <p:spPr bwMode="auto">
              <a:xfrm>
                <a:off x="5810" y="3336"/>
                <a:ext cx="50" cy="4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272" name="Oval 438"/>
              <p:cNvSpPr>
                <a:spLocks noChangeArrowheads="1"/>
              </p:cNvSpPr>
              <p:nvPr>
                <p:custDataLst>
                  <p:tags r:id="rId228"/>
                </p:custDataLst>
              </p:nvPr>
            </p:nvSpPr>
            <p:spPr bwMode="auto">
              <a:xfrm>
                <a:off x="5722" y="3371"/>
                <a:ext cx="56" cy="5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273" name="Oval 439"/>
              <p:cNvSpPr>
                <a:spLocks noChangeArrowheads="1"/>
              </p:cNvSpPr>
              <p:nvPr>
                <p:custDataLst>
                  <p:tags r:id="rId229"/>
                </p:custDataLst>
              </p:nvPr>
            </p:nvSpPr>
            <p:spPr bwMode="auto">
              <a:xfrm>
                <a:off x="5642" y="3409"/>
                <a:ext cx="41" cy="4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274" name="Oval 440"/>
              <p:cNvSpPr>
                <a:spLocks noChangeArrowheads="1"/>
              </p:cNvSpPr>
              <p:nvPr>
                <p:custDataLst>
                  <p:tags r:id="rId230"/>
                </p:custDataLst>
              </p:nvPr>
            </p:nvSpPr>
            <p:spPr bwMode="auto">
              <a:xfrm>
                <a:off x="5559" y="3445"/>
                <a:ext cx="24" cy="2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275" name="Oval 441"/>
              <p:cNvSpPr>
                <a:spLocks noChangeArrowheads="1"/>
              </p:cNvSpPr>
              <p:nvPr>
                <p:custDataLst>
                  <p:tags r:id="rId231"/>
                </p:custDataLst>
              </p:nvPr>
            </p:nvSpPr>
            <p:spPr bwMode="auto">
              <a:xfrm>
                <a:off x="5465" y="3460"/>
                <a:ext cx="30" cy="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276" name="Oval 442"/>
              <p:cNvSpPr>
                <a:spLocks noChangeArrowheads="1"/>
              </p:cNvSpPr>
              <p:nvPr>
                <p:custDataLst>
                  <p:tags r:id="rId232"/>
                </p:custDataLst>
              </p:nvPr>
            </p:nvSpPr>
            <p:spPr bwMode="auto">
              <a:xfrm>
                <a:off x="5368" y="3468"/>
                <a:ext cx="38" cy="3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277" name="Oval 443"/>
              <p:cNvSpPr>
                <a:spLocks noChangeArrowheads="1"/>
              </p:cNvSpPr>
              <p:nvPr>
                <p:custDataLst>
                  <p:tags r:id="rId233"/>
                </p:custDataLst>
              </p:nvPr>
            </p:nvSpPr>
            <p:spPr bwMode="auto">
              <a:xfrm>
                <a:off x="5270" y="3471"/>
                <a:ext cx="45" cy="4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278" name="Oval 444"/>
              <p:cNvSpPr>
                <a:spLocks noChangeArrowheads="1"/>
              </p:cNvSpPr>
              <p:nvPr>
                <p:custDataLst>
                  <p:tags r:id="rId234"/>
                </p:custDataLst>
              </p:nvPr>
            </p:nvSpPr>
            <p:spPr bwMode="auto">
              <a:xfrm>
                <a:off x="5188" y="3483"/>
                <a:ext cx="23" cy="2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279" name="Oval 445"/>
              <p:cNvSpPr>
                <a:spLocks noChangeArrowheads="1"/>
              </p:cNvSpPr>
              <p:nvPr>
                <p:custDataLst>
                  <p:tags r:id="rId235"/>
                </p:custDataLst>
              </p:nvPr>
            </p:nvSpPr>
            <p:spPr bwMode="auto">
              <a:xfrm>
                <a:off x="5093" y="3477"/>
                <a:ext cx="24" cy="2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280" name="Oval 446"/>
              <p:cNvSpPr>
                <a:spLocks noChangeArrowheads="1"/>
              </p:cNvSpPr>
              <p:nvPr>
                <p:custDataLst>
                  <p:tags r:id="rId236"/>
                </p:custDataLst>
              </p:nvPr>
            </p:nvSpPr>
            <p:spPr bwMode="auto">
              <a:xfrm>
                <a:off x="4999" y="3462"/>
                <a:ext cx="27" cy="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281" name="Oval 447"/>
              <p:cNvSpPr>
                <a:spLocks noChangeArrowheads="1"/>
              </p:cNvSpPr>
              <p:nvPr>
                <p:custDataLst>
                  <p:tags r:id="rId237"/>
                </p:custDataLst>
              </p:nvPr>
            </p:nvSpPr>
            <p:spPr bwMode="auto">
              <a:xfrm>
                <a:off x="4911" y="3445"/>
                <a:ext cx="20" cy="2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282" name="Oval 448"/>
              <p:cNvSpPr>
                <a:spLocks noChangeArrowheads="1"/>
              </p:cNvSpPr>
              <p:nvPr>
                <p:custDataLst>
                  <p:tags r:id="rId238"/>
                </p:custDataLst>
              </p:nvPr>
            </p:nvSpPr>
            <p:spPr bwMode="auto">
              <a:xfrm>
                <a:off x="4822" y="3421"/>
                <a:ext cx="18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283" name="Oval 449"/>
              <p:cNvSpPr>
                <a:spLocks noChangeArrowheads="1"/>
              </p:cNvSpPr>
              <p:nvPr>
                <p:custDataLst>
                  <p:tags r:id="rId239"/>
                </p:custDataLst>
              </p:nvPr>
            </p:nvSpPr>
            <p:spPr bwMode="auto">
              <a:xfrm>
                <a:off x="4731" y="3386"/>
                <a:ext cx="23" cy="2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284" name="Oval 450"/>
              <p:cNvSpPr>
                <a:spLocks noChangeArrowheads="1"/>
              </p:cNvSpPr>
              <p:nvPr>
                <p:custDataLst>
                  <p:tags r:id="rId240"/>
                </p:custDataLst>
              </p:nvPr>
            </p:nvSpPr>
            <p:spPr bwMode="auto">
              <a:xfrm>
                <a:off x="4648" y="3350"/>
                <a:ext cx="18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285" name="Oval 451"/>
              <p:cNvSpPr>
                <a:spLocks noChangeArrowheads="1"/>
              </p:cNvSpPr>
              <p:nvPr>
                <p:custDataLst>
                  <p:tags r:id="rId241"/>
                </p:custDataLst>
              </p:nvPr>
            </p:nvSpPr>
            <p:spPr bwMode="auto">
              <a:xfrm>
                <a:off x="4565" y="3306"/>
                <a:ext cx="15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286" name="Oval 452"/>
              <p:cNvSpPr>
                <a:spLocks noChangeArrowheads="1"/>
              </p:cNvSpPr>
              <p:nvPr>
                <p:custDataLst>
                  <p:tags r:id="rId242"/>
                </p:custDataLst>
              </p:nvPr>
            </p:nvSpPr>
            <p:spPr bwMode="auto">
              <a:xfrm>
                <a:off x="4486" y="3259"/>
                <a:ext cx="15" cy="1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287" name="Oval 453"/>
              <p:cNvSpPr>
                <a:spLocks noChangeArrowheads="1"/>
              </p:cNvSpPr>
              <p:nvPr>
                <p:custDataLst>
                  <p:tags r:id="rId243"/>
                </p:custDataLst>
              </p:nvPr>
            </p:nvSpPr>
            <p:spPr bwMode="auto">
              <a:xfrm>
                <a:off x="4400" y="3191"/>
                <a:ext cx="36" cy="3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288" name="Oval 454"/>
              <p:cNvSpPr>
                <a:spLocks noChangeArrowheads="1"/>
              </p:cNvSpPr>
              <p:nvPr>
                <p:custDataLst>
                  <p:tags r:id="rId244"/>
                </p:custDataLst>
              </p:nvPr>
            </p:nvSpPr>
            <p:spPr bwMode="auto">
              <a:xfrm>
                <a:off x="4327" y="3132"/>
                <a:ext cx="35" cy="3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289" name="Oval 455"/>
              <p:cNvSpPr>
                <a:spLocks noChangeArrowheads="1"/>
              </p:cNvSpPr>
              <p:nvPr>
                <p:custDataLst>
                  <p:tags r:id="rId245"/>
                </p:custDataLst>
              </p:nvPr>
            </p:nvSpPr>
            <p:spPr bwMode="auto">
              <a:xfrm>
                <a:off x="4262" y="3070"/>
                <a:ext cx="32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290" name="Oval 456"/>
              <p:cNvSpPr>
                <a:spLocks noChangeArrowheads="1"/>
              </p:cNvSpPr>
              <p:nvPr>
                <p:custDataLst>
                  <p:tags r:id="rId246"/>
                </p:custDataLst>
              </p:nvPr>
            </p:nvSpPr>
            <p:spPr bwMode="auto">
              <a:xfrm>
                <a:off x="4200" y="2999"/>
                <a:ext cx="29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291" name="Oval 457"/>
              <p:cNvSpPr>
                <a:spLocks noChangeArrowheads="1"/>
              </p:cNvSpPr>
              <p:nvPr>
                <p:custDataLst>
                  <p:tags r:id="rId247"/>
                </p:custDataLst>
              </p:nvPr>
            </p:nvSpPr>
            <p:spPr bwMode="auto">
              <a:xfrm>
                <a:off x="4144" y="2929"/>
                <a:ext cx="26" cy="2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292" name="Oval 458"/>
              <p:cNvSpPr>
                <a:spLocks noChangeArrowheads="1"/>
              </p:cNvSpPr>
              <p:nvPr>
                <p:custDataLst>
                  <p:tags r:id="rId248"/>
                </p:custDataLst>
              </p:nvPr>
            </p:nvSpPr>
            <p:spPr bwMode="auto">
              <a:xfrm>
                <a:off x="4091" y="2849"/>
                <a:ext cx="26" cy="2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293" name="Oval 459"/>
              <p:cNvSpPr>
                <a:spLocks noChangeArrowheads="1"/>
              </p:cNvSpPr>
              <p:nvPr>
                <p:custDataLst>
                  <p:tags r:id="rId249"/>
                </p:custDataLst>
              </p:nvPr>
            </p:nvSpPr>
            <p:spPr bwMode="auto">
              <a:xfrm>
                <a:off x="4046" y="2769"/>
                <a:ext cx="24" cy="2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294" name="Oval 460"/>
              <p:cNvSpPr>
                <a:spLocks noChangeArrowheads="1"/>
              </p:cNvSpPr>
              <p:nvPr>
                <p:custDataLst>
                  <p:tags r:id="rId250"/>
                </p:custDataLst>
              </p:nvPr>
            </p:nvSpPr>
            <p:spPr bwMode="auto">
              <a:xfrm>
                <a:off x="4002" y="2684"/>
                <a:ext cx="27" cy="2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295" name="Oval 461"/>
              <p:cNvSpPr>
                <a:spLocks noChangeArrowheads="1"/>
              </p:cNvSpPr>
              <p:nvPr>
                <p:custDataLst>
                  <p:tags r:id="rId251"/>
                </p:custDataLst>
              </p:nvPr>
            </p:nvSpPr>
            <p:spPr bwMode="auto">
              <a:xfrm>
                <a:off x="3967" y="2595"/>
                <a:ext cx="29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296" name="Oval 462"/>
              <p:cNvSpPr>
                <a:spLocks noChangeArrowheads="1"/>
              </p:cNvSpPr>
              <p:nvPr>
                <p:custDataLst>
                  <p:tags r:id="rId252"/>
                </p:custDataLst>
              </p:nvPr>
            </p:nvSpPr>
            <p:spPr bwMode="auto">
              <a:xfrm>
                <a:off x="3940" y="2507"/>
                <a:ext cx="24" cy="2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297" name="Oval 463"/>
              <p:cNvSpPr>
                <a:spLocks noChangeArrowheads="1"/>
              </p:cNvSpPr>
              <p:nvPr>
                <p:custDataLst>
                  <p:tags r:id="rId253"/>
                </p:custDataLst>
              </p:nvPr>
            </p:nvSpPr>
            <p:spPr bwMode="auto">
              <a:xfrm>
                <a:off x="3917" y="2415"/>
                <a:ext cx="26" cy="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298" name="Oval 464"/>
              <p:cNvSpPr>
                <a:spLocks noChangeArrowheads="1"/>
              </p:cNvSpPr>
              <p:nvPr>
                <p:custDataLst>
                  <p:tags r:id="rId254"/>
                </p:custDataLst>
              </p:nvPr>
            </p:nvSpPr>
            <p:spPr bwMode="auto">
              <a:xfrm>
                <a:off x="3899" y="2321"/>
                <a:ext cx="29" cy="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299" name="Oval 465"/>
              <p:cNvSpPr>
                <a:spLocks noChangeArrowheads="1"/>
              </p:cNvSpPr>
              <p:nvPr>
                <p:custDataLst>
                  <p:tags r:id="rId255"/>
                </p:custDataLst>
              </p:nvPr>
            </p:nvSpPr>
            <p:spPr bwMode="auto">
              <a:xfrm>
                <a:off x="3887" y="2230"/>
                <a:ext cx="32" cy="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00" name="Oval 466"/>
              <p:cNvSpPr>
                <a:spLocks noChangeArrowheads="1"/>
              </p:cNvSpPr>
              <p:nvPr>
                <p:custDataLst>
                  <p:tags r:id="rId256"/>
                </p:custDataLst>
              </p:nvPr>
            </p:nvSpPr>
            <p:spPr bwMode="auto">
              <a:xfrm>
                <a:off x="3884" y="2135"/>
                <a:ext cx="33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01" name="Oval 467"/>
              <p:cNvSpPr>
                <a:spLocks noChangeArrowheads="1"/>
              </p:cNvSpPr>
              <p:nvPr>
                <p:custDataLst>
                  <p:tags r:id="rId257"/>
                </p:custDataLst>
              </p:nvPr>
            </p:nvSpPr>
            <p:spPr bwMode="auto">
              <a:xfrm>
                <a:off x="3887" y="2041"/>
                <a:ext cx="32" cy="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02" name="Oval 468"/>
              <p:cNvSpPr>
                <a:spLocks noChangeArrowheads="1"/>
              </p:cNvSpPr>
              <p:nvPr>
                <p:custDataLst>
                  <p:tags r:id="rId258"/>
                </p:custDataLst>
              </p:nvPr>
            </p:nvSpPr>
            <p:spPr bwMode="auto">
              <a:xfrm>
                <a:off x="3899" y="1949"/>
                <a:ext cx="29" cy="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03" name="Oval 469"/>
              <p:cNvSpPr>
                <a:spLocks noChangeArrowheads="1"/>
              </p:cNvSpPr>
              <p:nvPr>
                <p:custDataLst>
                  <p:tags r:id="rId259"/>
                </p:custDataLst>
              </p:nvPr>
            </p:nvSpPr>
            <p:spPr bwMode="auto">
              <a:xfrm>
                <a:off x="3917" y="1855"/>
                <a:ext cx="26" cy="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04" name="Oval 470"/>
              <p:cNvSpPr>
                <a:spLocks noChangeArrowheads="1"/>
              </p:cNvSpPr>
              <p:nvPr>
                <p:custDataLst>
                  <p:tags r:id="rId260"/>
                </p:custDataLst>
              </p:nvPr>
            </p:nvSpPr>
            <p:spPr bwMode="auto">
              <a:xfrm>
                <a:off x="3940" y="1766"/>
                <a:ext cx="24" cy="2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05" name="Oval 471"/>
              <p:cNvSpPr>
                <a:spLocks noChangeArrowheads="1"/>
              </p:cNvSpPr>
              <p:nvPr>
                <p:custDataLst>
                  <p:tags r:id="rId261"/>
                </p:custDataLst>
              </p:nvPr>
            </p:nvSpPr>
            <p:spPr bwMode="auto">
              <a:xfrm>
                <a:off x="3967" y="1675"/>
                <a:ext cx="29" cy="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06" name="Oval 472"/>
              <p:cNvSpPr>
                <a:spLocks noChangeArrowheads="1"/>
              </p:cNvSpPr>
              <p:nvPr>
                <p:custDataLst>
                  <p:tags r:id="rId262"/>
                </p:custDataLst>
              </p:nvPr>
            </p:nvSpPr>
            <p:spPr bwMode="auto">
              <a:xfrm>
                <a:off x="4002" y="1589"/>
                <a:ext cx="30" cy="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07" name="Oval 473"/>
              <p:cNvSpPr>
                <a:spLocks noChangeArrowheads="1"/>
              </p:cNvSpPr>
              <p:nvPr>
                <p:custDataLst>
                  <p:tags r:id="rId263"/>
                </p:custDataLst>
              </p:nvPr>
            </p:nvSpPr>
            <p:spPr bwMode="auto">
              <a:xfrm>
                <a:off x="4046" y="1504"/>
                <a:ext cx="24" cy="2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08" name="Oval 474"/>
              <p:cNvSpPr>
                <a:spLocks noChangeArrowheads="1"/>
              </p:cNvSpPr>
              <p:nvPr>
                <p:custDataLst>
                  <p:tags r:id="rId264"/>
                </p:custDataLst>
              </p:nvPr>
            </p:nvSpPr>
            <p:spPr bwMode="auto">
              <a:xfrm>
                <a:off x="4094" y="1424"/>
                <a:ext cx="23" cy="2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09" name="Oval 475"/>
              <p:cNvSpPr>
                <a:spLocks noChangeArrowheads="1"/>
              </p:cNvSpPr>
              <p:nvPr>
                <p:custDataLst>
                  <p:tags r:id="rId265"/>
                </p:custDataLst>
              </p:nvPr>
            </p:nvSpPr>
            <p:spPr bwMode="auto">
              <a:xfrm>
                <a:off x="4147" y="1348"/>
                <a:ext cx="20" cy="2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10" name="Oval 476"/>
              <p:cNvSpPr>
                <a:spLocks noChangeArrowheads="1"/>
              </p:cNvSpPr>
              <p:nvPr>
                <p:custDataLst>
                  <p:tags r:id="rId266"/>
                </p:custDataLst>
              </p:nvPr>
            </p:nvSpPr>
            <p:spPr bwMode="auto">
              <a:xfrm>
                <a:off x="4203" y="1274"/>
                <a:ext cx="23" cy="2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11" name="Oval 477"/>
              <p:cNvSpPr>
                <a:spLocks noChangeArrowheads="1"/>
              </p:cNvSpPr>
              <p:nvPr>
                <p:custDataLst>
                  <p:tags r:id="rId267"/>
                </p:custDataLst>
              </p:nvPr>
            </p:nvSpPr>
            <p:spPr bwMode="auto">
              <a:xfrm>
                <a:off x="4268" y="1203"/>
                <a:ext cx="20" cy="2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12" name="Oval 478"/>
              <p:cNvSpPr>
                <a:spLocks noChangeArrowheads="1"/>
              </p:cNvSpPr>
              <p:nvPr>
                <p:custDataLst>
                  <p:tags r:id="rId268"/>
                </p:custDataLst>
              </p:nvPr>
            </p:nvSpPr>
            <p:spPr bwMode="auto">
              <a:xfrm>
                <a:off x="4335" y="1138"/>
                <a:ext cx="21" cy="2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13" name="Oval 479"/>
              <p:cNvSpPr>
                <a:spLocks noChangeArrowheads="1"/>
              </p:cNvSpPr>
              <p:nvPr>
                <p:custDataLst>
                  <p:tags r:id="rId269"/>
                </p:custDataLst>
              </p:nvPr>
            </p:nvSpPr>
            <p:spPr bwMode="auto">
              <a:xfrm>
                <a:off x="4406" y="1079"/>
                <a:ext cx="21" cy="2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14" name="Oval 480"/>
              <p:cNvSpPr>
                <a:spLocks noChangeArrowheads="1"/>
              </p:cNvSpPr>
              <p:nvPr>
                <p:custDataLst>
                  <p:tags r:id="rId270"/>
                </p:custDataLst>
              </p:nvPr>
            </p:nvSpPr>
            <p:spPr bwMode="auto">
              <a:xfrm>
                <a:off x="4480" y="1020"/>
                <a:ext cx="26" cy="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15" name="Oval 481"/>
              <p:cNvSpPr>
                <a:spLocks noChangeArrowheads="1"/>
              </p:cNvSpPr>
              <p:nvPr>
                <p:custDataLst>
                  <p:tags r:id="rId271"/>
                </p:custDataLst>
              </p:nvPr>
            </p:nvSpPr>
            <p:spPr bwMode="auto">
              <a:xfrm>
                <a:off x="4560" y="970"/>
                <a:ext cx="26" cy="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16" name="Oval 482"/>
              <p:cNvSpPr>
                <a:spLocks noChangeArrowheads="1"/>
              </p:cNvSpPr>
              <p:nvPr>
                <p:custDataLst>
                  <p:tags r:id="rId272"/>
                </p:custDataLst>
              </p:nvPr>
            </p:nvSpPr>
            <p:spPr bwMode="auto">
              <a:xfrm>
                <a:off x="4639" y="923"/>
                <a:ext cx="36" cy="3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17" name="Oval 483"/>
              <p:cNvSpPr>
                <a:spLocks noChangeArrowheads="1"/>
              </p:cNvSpPr>
              <p:nvPr>
                <p:custDataLst>
                  <p:tags r:id="rId273"/>
                </p:custDataLst>
              </p:nvPr>
            </p:nvSpPr>
            <p:spPr bwMode="auto">
              <a:xfrm>
                <a:off x="4728" y="887"/>
                <a:ext cx="26" cy="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18" name="Oval 484"/>
              <p:cNvSpPr>
                <a:spLocks noChangeArrowheads="1"/>
              </p:cNvSpPr>
              <p:nvPr>
                <p:custDataLst>
                  <p:tags r:id="rId274"/>
                </p:custDataLst>
              </p:nvPr>
            </p:nvSpPr>
            <p:spPr bwMode="auto">
              <a:xfrm>
                <a:off x="4819" y="858"/>
                <a:ext cx="24" cy="2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19" name="Oval 485"/>
              <p:cNvSpPr>
                <a:spLocks noChangeArrowheads="1"/>
              </p:cNvSpPr>
              <p:nvPr>
                <p:custDataLst>
                  <p:tags r:id="rId275"/>
                </p:custDataLst>
              </p:nvPr>
            </p:nvSpPr>
            <p:spPr bwMode="auto">
              <a:xfrm>
                <a:off x="4908" y="831"/>
                <a:ext cx="26" cy="2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20" name="Oval 486"/>
              <p:cNvSpPr>
                <a:spLocks noChangeArrowheads="1"/>
              </p:cNvSpPr>
              <p:nvPr>
                <p:custDataLst>
                  <p:tags r:id="rId276"/>
                </p:custDataLst>
              </p:nvPr>
            </p:nvSpPr>
            <p:spPr bwMode="auto">
              <a:xfrm>
                <a:off x="4999" y="811"/>
                <a:ext cx="27" cy="2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21" name="Oval 487"/>
              <p:cNvSpPr>
                <a:spLocks noChangeArrowheads="1"/>
              </p:cNvSpPr>
              <p:nvPr>
                <p:custDataLst>
                  <p:tags r:id="rId277"/>
                </p:custDataLst>
              </p:nvPr>
            </p:nvSpPr>
            <p:spPr bwMode="auto">
              <a:xfrm>
                <a:off x="5090" y="796"/>
                <a:ext cx="30" cy="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22" name="Oval 488"/>
              <p:cNvSpPr>
                <a:spLocks noChangeArrowheads="1"/>
              </p:cNvSpPr>
              <p:nvPr>
                <p:custDataLst>
                  <p:tags r:id="rId278"/>
                </p:custDataLst>
              </p:nvPr>
            </p:nvSpPr>
            <p:spPr bwMode="auto">
              <a:xfrm>
                <a:off x="5185" y="790"/>
                <a:ext cx="29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23" name="Oval 489"/>
              <p:cNvSpPr>
                <a:spLocks noChangeArrowheads="1"/>
              </p:cNvSpPr>
              <p:nvPr>
                <p:custDataLst>
                  <p:tags r:id="rId279"/>
                </p:custDataLst>
              </p:nvPr>
            </p:nvSpPr>
            <p:spPr bwMode="auto">
              <a:xfrm>
                <a:off x="5279" y="790"/>
                <a:ext cx="30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24" name="Oval 490"/>
              <p:cNvSpPr>
                <a:spLocks noChangeArrowheads="1"/>
              </p:cNvSpPr>
              <p:nvPr>
                <p:custDataLst>
                  <p:tags r:id="rId280"/>
                </p:custDataLst>
              </p:nvPr>
            </p:nvSpPr>
            <p:spPr bwMode="auto">
              <a:xfrm>
                <a:off x="5371" y="796"/>
                <a:ext cx="29" cy="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25" name="Oval 491"/>
              <p:cNvSpPr>
                <a:spLocks noChangeArrowheads="1"/>
              </p:cNvSpPr>
              <p:nvPr>
                <p:custDataLst>
                  <p:tags r:id="rId281"/>
                </p:custDataLst>
              </p:nvPr>
            </p:nvSpPr>
            <p:spPr bwMode="auto">
              <a:xfrm>
                <a:off x="5465" y="811"/>
                <a:ext cx="30" cy="2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26" name="Oval 492"/>
              <p:cNvSpPr>
                <a:spLocks noChangeArrowheads="1"/>
              </p:cNvSpPr>
              <p:nvPr>
                <p:custDataLst>
                  <p:tags r:id="rId282"/>
                </p:custDataLst>
              </p:nvPr>
            </p:nvSpPr>
            <p:spPr bwMode="auto">
              <a:xfrm>
                <a:off x="5554" y="825"/>
                <a:ext cx="35" cy="3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27" name="Oval 493"/>
              <p:cNvSpPr>
                <a:spLocks noChangeArrowheads="1"/>
              </p:cNvSpPr>
              <p:nvPr>
                <p:custDataLst>
                  <p:tags r:id="rId283"/>
                </p:custDataLst>
              </p:nvPr>
            </p:nvSpPr>
            <p:spPr bwMode="auto">
              <a:xfrm>
                <a:off x="5645" y="852"/>
                <a:ext cx="32" cy="3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28" name="Oval 494"/>
              <p:cNvSpPr>
                <a:spLocks noChangeArrowheads="1"/>
              </p:cNvSpPr>
              <p:nvPr>
                <p:custDataLst>
                  <p:tags r:id="rId284"/>
                </p:custDataLst>
              </p:nvPr>
            </p:nvSpPr>
            <p:spPr bwMode="auto">
              <a:xfrm>
                <a:off x="5728" y="882"/>
                <a:ext cx="44" cy="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29" name="Oval 495"/>
              <p:cNvSpPr>
                <a:spLocks noChangeArrowheads="1"/>
              </p:cNvSpPr>
              <p:nvPr>
                <p:custDataLst>
                  <p:tags r:id="rId285"/>
                </p:custDataLst>
              </p:nvPr>
            </p:nvSpPr>
            <p:spPr bwMode="auto">
              <a:xfrm>
                <a:off x="5819" y="923"/>
                <a:ext cx="35" cy="3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30" name="Oval 496"/>
              <p:cNvSpPr>
                <a:spLocks noChangeArrowheads="1"/>
              </p:cNvSpPr>
              <p:nvPr>
                <p:custDataLst>
                  <p:tags r:id="rId286"/>
                </p:custDataLst>
              </p:nvPr>
            </p:nvSpPr>
            <p:spPr bwMode="auto">
              <a:xfrm>
                <a:off x="5899" y="964"/>
                <a:ext cx="41" cy="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31" name="Oval 497"/>
              <p:cNvSpPr>
                <a:spLocks noChangeArrowheads="1"/>
              </p:cNvSpPr>
              <p:nvPr>
                <p:custDataLst>
                  <p:tags r:id="rId287"/>
                </p:custDataLst>
              </p:nvPr>
            </p:nvSpPr>
            <p:spPr bwMode="auto">
              <a:xfrm>
                <a:off x="5981" y="1017"/>
                <a:ext cx="36" cy="3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32" name="Oval 498"/>
              <p:cNvSpPr>
                <a:spLocks noChangeArrowheads="1"/>
              </p:cNvSpPr>
              <p:nvPr>
                <p:custDataLst>
                  <p:tags r:id="rId288"/>
                </p:custDataLst>
              </p:nvPr>
            </p:nvSpPr>
            <p:spPr bwMode="auto">
              <a:xfrm>
                <a:off x="6055" y="1070"/>
                <a:ext cx="38" cy="3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33" name="Oval 499"/>
              <p:cNvSpPr>
                <a:spLocks noChangeArrowheads="1"/>
              </p:cNvSpPr>
              <p:nvPr>
                <p:custDataLst>
                  <p:tags r:id="rId289"/>
                </p:custDataLst>
              </p:nvPr>
            </p:nvSpPr>
            <p:spPr bwMode="auto">
              <a:xfrm>
                <a:off x="6129" y="1132"/>
                <a:ext cx="32" cy="3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34" name="Oval 500"/>
              <p:cNvSpPr>
                <a:spLocks noChangeArrowheads="1"/>
              </p:cNvSpPr>
              <p:nvPr>
                <p:custDataLst>
                  <p:tags r:id="rId290"/>
                </p:custDataLst>
              </p:nvPr>
            </p:nvSpPr>
            <p:spPr bwMode="auto">
              <a:xfrm>
                <a:off x="6194" y="1194"/>
                <a:ext cx="41" cy="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35" name="Oval 501"/>
              <p:cNvSpPr>
                <a:spLocks noChangeArrowheads="1"/>
              </p:cNvSpPr>
              <p:nvPr>
                <p:custDataLst>
                  <p:tags r:id="rId291"/>
                </p:custDataLst>
              </p:nvPr>
            </p:nvSpPr>
            <p:spPr bwMode="auto">
              <a:xfrm>
                <a:off x="6256" y="1262"/>
                <a:ext cx="44" cy="4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36" name="Oval 502"/>
              <p:cNvSpPr>
                <a:spLocks noChangeArrowheads="1"/>
              </p:cNvSpPr>
              <p:nvPr>
                <p:custDataLst>
                  <p:tags r:id="rId292"/>
                </p:custDataLst>
              </p:nvPr>
            </p:nvSpPr>
            <p:spPr bwMode="auto">
              <a:xfrm>
                <a:off x="6315" y="1336"/>
                <a:ext cx="41" cy="4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37" name="Oval 503"/>
              <p:cNvSpPr>
                <a:spLocks noChangeArrowheads="1"/>
              </p:cNvSpPr>
              <p:nvPr>
                <p:custDataLst>
                  <p:tags r:id="rId293"/>
                </p:custDataLst>
              </p:nvPr>
            </p:nvSpPr>
            <p:spPr bwMode="auto">
              <a:xfrm>
                <a:off x="6362" y="1412"/>
                <a:ext cx="50" cy="5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38" name="Oval 504"/>
              <p:cNvSpPr>
                <a:spLocks noChangeArrowheads="1"/>
              </p:cNvSpPr>
              <p:nvPr>
                <p:custDataLst>
                  <p:tags r:id="rId294"/>
                </p:custDataLst>
              </p:nvPr>
            </p:nvSpPr>
            <p:spPr bwMode="auto">
              <a:xfrm>
                <a:off x="6412" y="1495"/>
                <a:ext cx="44" cy="4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39" name="Oval 505"/>
              <p:cNvSpPr>
                <a:spLocks noChangeArrowheads="1"/>
              </p:cNvSpPr>
              <p:nvPr>
                <p:custDataLst>
                  <p:tags r:id="rId295"/>
                </p:custDataLst>
              </p:nvPr>
            </p:nvSpPr>
            <p:spPr bwMode="auto">
              <a:xfrm>
                <a:off x="6450" y="1578"/>
                <a:ext cx="50" cy="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40" name="Oval 506"/>
              <p:cNvSpPr>
                <a:spLocks noChangeArrowheads="1"/>
              </p:cNvSpPr>
              <p:nvPr>
                <p:custDataLst>
                  <p:tags r:id="rId296"/>
                </p:custDataLst>
              </p:nvPr>
            </p:nvSpPr>
            <p:spPr bwMode="auto">
              <a:xfrm>
                <a:off x="6492" y="1669"/>
                <a:ext cx="38" cy="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41" name="Oval 507"/>
              <p:cNvSpPr>
                <a:spLocks noChangeArrowheads="1"/>
              </p:cNvSpPr>
              <p:nvPr>
                <p:custDataLst>
                  <p:tags r:id="rId297"/>
                </p:custDataLst>
              </p:nvPr>
            </p:nvSpPr>
            <p:spPr bwMode="auto">
              <a:xfrm>
                <a:off x="6518" y="1758"/>
                <a:ext cx="41" cy="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42" name="Oval 508"/>
              <p:cNvSpPr>
                <a:spLocks noChangeArrowheads="1"/>
              </p:cNvSpPr>
              <p:nvPr>
                <p:custDataLst>
                  <p:tags r:id="rId298"/>
                </p:custDataLst>
              </p:nvPr>
            </p:nvSpPr>
            <p:spPr bwMode="auto">
              <a:xfrm>
                <a:off x="6539" y="1846"/>
                <a:ext cx="47" cy="4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43" name="Oval 509"/>
              <p:cNvSpPr>
                <a:spLocks noChangeArrowheads="1"/>
              </p:cNvSpPr>
              <p:nvPr>
                <p:custDataLst>
                  <p:tags r:id="rId299"/>
                </p:custDataLst>
              </p:nvPr>
            </p:nvSpPr>
            <p:spPr bwMode="auto">
              <a:xfrm>
                <a:off x="6553" y="1938"/>
                <a:ext cx="51" cy="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44" name="Oval 510"/>
              <p:cNvSpPr>
                <a:spLocks noChangeArrowheads="1"/>
              </p:cNvSpPr>
              <p:nvPr>
                <p:custDataLst>
                  <p:tags r:id="rId300"/>
                </p:custDataLst>
              </p:nvPr>
            </p:nvSpPr>
            <p:spPr bwMode="auto">
              <a:xfrm>
                <a:off x="6568" y="2035"/>
                <a:ext cx="42" cy="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45" name="Oval 511"/>
              <p:cNvSpPr>
                <a:spLocks noChangeArrowheads="1"/>
              </p:cNvSpPr>
              <p:nvPr>
                <p:custDataLst>
                  <p:tags r:id="rId301"/>
                </p:custDataLst>
              </p:nvPr>
            </p:nvSpPr>
            <p:spPr bwMode="auto">
              <a:xfrm>
                <a:off x="6666" y="2135"/>
                <a:ext cx="29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46" name="Oval 512"/>
              <p:cNvSpPr>
                <a:spLocks noChangeArrowheads="1"/>
              </p:cNvSpPr>
              <p:nvPr>
                <p:custDataLst>
                  <p:tags r:id="rId302"/>
                </p:custDataLst>
              </p:nvPr>
            </p:nvSpPr>
            <p:spPr bwMode="auto">
              <a:xfrm>
                <a:off x="6663" y="2230"/>
                <a:ext cx="29" cy="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47" name="Oval 513"/>
              <p:cNvSpPr>
                <a:spLocks noChangeArrowheads="1"/>
              </p:cNvSpPr>
              <p:nvPr>
                <p:custDataLst>
                  <p:tags r:id="rId303"/>
                </p:custDataLst>
              </p:nvPr>
            </p:nvSpPr>
            <p:spPr bwMode="auto">
              <a:xfrm>
                <a:off x="6651" y="2318"/>
                <a:ext cx="38" cy="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48" name="Oval 514"/>
              <p:cNvSpPr>
                <a:spLocks noChangeArrowheads="1"/>
              </p:cNvSpPr>
              <p:nvPr>
                <p:custDataLst>
                  <p:tags r:id="rId304"/>
                </p:custDataLst>
              </p:nvPr>
            </p:nvSpPr>
            <p:spPr bwMode="auto">
              <a:xfrm>
                <a:off x="6636" y="2412"/>
                <a:ext cx="35" cy="3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49" name="Oval 515"/>
              <p:cNvSpPr>
                <a:spLocks noChangeArrowheads="1"/>
              </p:cNvSpPr>
              <p:nvPr>
                <p:custDataLst>
                  <p:tags r:id="rId305"/>
                </p:custDataLst>
              </p:nvPr>
            </p:nvSpPr>
            <p:spPr bwMode="auto">
              <a:xfrm>
                <a:off x="6618" y="2507"/>
                <a:ext cx="30" cy="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50" name="Oval 516"/>
              <p:cNvSpPr>
                <a:spLocks noChangeArrowheads="1"/>
              </p:cNvSpPr>
              <p:nvPr>
                <p:custDataLst>
                  <p:tags r:id="rId306"/>
                </p:custDataLst>
              </p:nvPr>
            </p:nvSpPr>
            <p:spPr bwMode="auto">
              <a:xfrm>
                <a:off x="6592" y="2598"/>
                <a:ext cx="26" cy="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51" name="Oval 517"/>
              <p:cNvSpPr>
                <a:spLocks noChangeArrowheads="1"/>
              </p:cNvSpPr>
              <p:nvPr>
                <p:custDataLst>
                  <p:tags r:id="rId307"/>
                </p:custDataLst>
              </p:nvPr>
            </p:nvSpPr>
            <p:spPr bwMode="auto">
              <a:xfrm>
                <a:off x="6559" y="2684"/>
                <a:ext cx="27" cy="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52" name="Oval 518"/>
              <p:cNvSpPr>
                <a:spLocks noChangeArrowheads="1"/>
              </p:cNvSpPr>
              <p:nvPr>
                <p:custDataLst>
                  <p:tags r:id="rId308"/>
                </p:custDataLst>
              </p:nvPr>
            </p:nvSpPr>
            <p:spPr bwMode="auto">
              <a:xfrm>
                <a:off x="6521" y="2772"/>
                <a:ext cx="24" cy="2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53" name="Oval 519"/>
              <p:cNvSpPr>
                <a:spLocks noChangeArrowheads="1"/>
              </p:cNvSpPr>
              <p:nvPr>
                <p:custDataLst>
                  <p:tags r:id="rId309"/>
                </p:custDataLst>
              </p:nvPr>
            </p:nvSpPr>
            <p:spPr bwMode="auto">
              <a:xfrm>
                <a:off x="6477" y="2855"/>
                <a:ext cx="26" cy="2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54" name="Oval 520"/>
              <p:cNvSpPr>
                <a:spLocks noChangeArrowheads="1"/>
              </p:cNvSpPr>
              <p:nvPr>
                <p:custDataLst>
                  <p:tags r:id="rId310"/>
                </p:custDataLst>
              </p:nvPr>
            </p:nvSpPr>
            <p:spPr bwMode="auto">
              <a:xfrm>
                <a:off x="6427" y="2934"/>
                <a:ext cx="23" cy="2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55" name="Oval 521"/>
              <p:cNvSpPr>
                <a:spLocks noChangeArrowheads="1"/>
              </p:cNvSpPr>
              <p:nvPr>
                <p:custDataLst>
                  <p:tags r:id="rId311"/>
                </p:custDataLst>
              </p:nvPr>
            </p:nvSpPr>
            <p:spPr bwMode="auto">
              <a:xfrm>
                <a:off x="6371" y="3008"/>
                <a:ext cx="29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56" name="Oval 522"/>
              <p:cNvSpPr>
                <a:spLocks noChangeArrowheads="1"/>
              </p:cNvSpPr>
              <p:nvPr>
                <p:custDataLst>
                  <p:tags r:id="rId312"/>
                </p:custDataLst>
              </p:nvPr>
            </p:nvSpPr>
            <p:spPr bwMode="auto">
              <a:xfrm>
                <a:off x="6312" y="3085"/>
                <a:ext cx="26" cy="2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57" name="Oval 523"/>
              <p:cNvSpPr>
                <a:spLocks noChangeArrowheads="1"/>
              </p:cNvSpPr>
              <p:nvPr>
                <p:custDataLst>
                  <p:tags r:id="rId313"/>
                </p:custDataLst>
              </p:nvPr>
            </p:nvSpPr>
            <p:spPr bwMode="auto">
              <a:xfrm>
                <a:off x="6247" y="3153"/>
                <a:ext cx="26" cy="2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58" name="Oval 524"/>
              <p:cNvSpPr>
                <a:spLocks noChangeArrowheads="1"/>
              </p:cNvSpPr>
              <p:nvPr>
                <p:custDataLst>
                  <p:tags r:id="rId314"/>
                </p:custDataLst>
              </p:nvPr>
            </p:nvSpPr>
            <p:spPr bwMode="auto">
              <a:xfrm>
                <a:off x="6179" y="3218"/>
                <a:ext cx="26" cy="2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59" name="Oval 525"/>
              <p:cNvSpPr>
                <a:spLocks noChangeArrowheads="1"/>
              </p:cNvSpPr>
              <p:nvPr>
                <p:custDataLst>
                  <p:tags r:id="rId315"/>
                </p:custDataLst>
              </p:nvPr>
            </p:nvSpPr>
            <p:spPr bwMode="auto">
              <a:xfrm>
                <a:off x="6105" y="3274"/>
                <a:ext cx="30" cy="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60" name="Oval 526"/>
              <p:cNvSpPr>
                <a:spLocks noChangeArrowheads="1"/>
              </p:cNvSpPr>
              <p:nvPr>
                <p:custDataLst>
                  <p:tags r:id="rId316"/>
                </p:custDataLst>
              </p:nvPr>
            </p:nvSpPr>
            <p:spPr bwMode="auto">
              <a:xfrm>
                <a:off x="6031" y="3330"/>
                <a:ext cx="24" cy="2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61" name="Oval 527"/>
              <p:cNvSpPr>
                <a:spLocks noChangeArrowheads="1"/>
              </p:cNvSpPr>
              <p:nvPr>
                <p:custDataLst>
                  <p:tags r:id="rId317"/>
                </p:custDataLst>
              </p:nvPr>
            </p:nvSpPr>
            <p:spPr bwMode="auto">
              <a:xfrm>
                <a:off x="5949" y="3380"/>
                <a:ext cx="29" cy="2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62" name="Oval 528"/>
              <p:cNvSpPr>
                <a:spLocks noChangeArrowheads="1"/>
              </p:cNvSpPr>
              <p:nvPr>
                <p:custDataLst>
                  <p:tags r:id="rId318"/>
                </p:custDataLst>
              </p:nvPr>
            </p:nvSpPr>
            <p:spPr bwMode="auto">
              <a:xfrm>
                <a:off x="5869" y="3424"/>
                <a:ext cx="24" cy="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63" name="Oval 529"/>
              <p:cNvSpPr>
                <a:spLocks noChangeArrowheads="1"/>
              </p:cNvSpPr>
              <p:nvPr>
                <p:custDataLst>
                  <p:tags r:id="rId319"/>
                </p:custDataLst>
              </p:nvPr>
            </p:nvSpPr>
            <p:spPr bwMode="auto">
              <a:xfrm>
                <a:off x="5778" y="3457"/>
                <a:ext cx="35" cy="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64" name="Oval 530"/>
              <p:cNvSpPr>
                <a:spLocks noChangeArrowheads="1"/>
              </p:cNvSpPr>
              <p:nvPr>
                <p:custDataLst>
                  <p:tags r:id="rId320"/>
                </p:custDataLst>
              </p:nvPr>
            </p:nvSpPr>
            <p:spPr bwMode="auto">
              <a:xfrm>
                <a:off x="5692" y="3495"/>
                <a:ext cx="30" cy="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65" name="Oval 531"/>
              <p:cNvSpPr>
                <a:spLocks noChangeArrowheads="1"/>
              </p:cNvSpPr>
              <p:nvPr>
                <p:custDataLst>
                  <p:tags r:id="rId321"/>
                </p:custDataLst>
              </p:nvPr>
            </p:nvSpPr>
            <p:spPr bwMode="auto">
              <a:xfrm>
                <a:off x="5618" y="3536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66" name="Oval 532"/>
              <p:cNvSpPr>
                <a:spLocks noChangeArrowheads="1"/>
              </p:cNvSpPr>
              <p:nvPr>
                <p:custDataLst>
                  <p:tags r:id="rId322"/>
                </p:custDataLst>
              </p:nvPr>
            </p:nvSpPr>
            <p:spPr bwMode="auto">
              <a:xfrm>
                <a:off x="5527" y="3557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67" name="Oval 533"/>
              <p:cNvSpPr>
                <a:spLocks noChangeArrowheads="1"/>
              </p:cNvSpPr>
              <p:nvPr>
                <p:custDataLst>
                  <p:tags r:id="rId323"/>
                </p:custDataLst>
              </p:nvPr>
            </p:nvSpPr>
            <p:spPr bwMode="auto">
              <a:xfrm>
                <a:off x="5433" y="3572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68" name="Oval 534"/>
              <p:cNvSpPr>
                <a:spLocks noChangeArrowheads="1"/>
              </p:cNvSpPr>
              <p:nvPr>
                <p:custDataLst>
                  <p:tags r:id="rId324"/>
                </p:custDataLst>
              </p:nvPr>
            </p:nvSpPr>
            <p:spPr bwMode="auto">
              <a:xfrm>
                <a:off x="5326" y="3569"/>
                <a:ext cx="27" cy="2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69" name="Oval 535"/>
              <p:cNvSpPr>
                <a:spLocks noChangeArrowheads="1"/>
              </p:cNvSpPr>
              <p:nvPr>
                <p:custDataLst>
                  <p:tags r:id="rId325"/>
                </p:custDataLst>
              </p:nvPr>
            </p:nvSpPr>
            <p:spPr bwMode="auto">
              <a:xfrm>
                <a:off x="5226" y="3566"/>
                <a:ext cx="41" cy="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70" name="Oval 536"/>
              <p:cNvSpPr>
                <a:spLocks noChangeArrowheads="1"/>
              </p:cNvSpPr>
              <p:nvPr>
                <p:custDataLst>
                  <p:tags r:id="rId326"/>
                </p:custDataLst>
              </p:nvPr>
            </p:nvSpPr>
            <p:spPr bwMode="auto">
              <a:xfrm>
                <a:off x="5132" y="3563"/>
                <a:ext cx="41" cy="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71" name="Oval 537"/>
              <p:cNvSpPr>
                <a:spLocks noChangeArrowheads="1"/>
              </p:cNvSpPr>
              <p:nvPr>
                <p:custDataLst>
                  <p:tags r:id="rId327"/>
                </p:custDataLst>
              </p:nvPr>
            </p:nvSpPr>
            <p:spPr bwMode="auto">
              <a:xfrm>
                <a:off x="5046" y="3563"/>
                <a:ext cx="24" cy="2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72" name="Oval 538"/>
              <p:cNvSpPr>
                <a:spLocks noChangeArrowheads="1"/>
              </p:cNvSpPr>
              <p:nvPr>
                <p:custDataLst>
                  <p:tags r:id="rId328"/>
                </p:custDataLst>
              </p:nvPr>
            </p:nvSpPr>
            <p:spPr bwMode="auto">
              <a:xfrm>
                <a:off x="4955" y="3545"/>
                <a:ext cx="20" cy="2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73" name="Oval 539"/>
              <p:cNvSpPr>
                <a:spLocks noChangeArrowheads="1"/>
              </p:cNvSpPr>
              <p:nvPr>
                <p:custDataLst>
                  <p:tags r:id="rId329"/>
                </p:custDataLst>
              </p:nvPr>
            </p:nvSpPr>
            <p:spPr bwMode="auto">
              <a:xfrm>
                <a:off x="4863" y="3527"/>
                <a:ext cx="21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74" name="Oval 540"/>
              <p:cNvSpPr>
                <a:spLocks noChangeArrowheads="1"/>
              </p:cNvSpPr>
              <p:nvPr>
                <p:custDataLst>
                  <p:tags r:id="rId330"/>
                </p:custDataLst>
              </p:nvPr>
            </p:nvSpPr>
            <p:spPr bwMode="auto">
              <a:xfrm>
                <a:off x="4775" y="3501"/>
                <a:ext cx="18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75" name="Oval 541"/>
              <p:cNvSpPr>
                <a:spLocks noChangeArrowheads="1"/>
              </p:cNvSpPr>
              <p:nvPr>
                <p:custDataLst>
                  <p:tags r:id="rId331"/>
                </p:custDataLst>
              </p:nvPr>
            </p:nvSpPr>
            <p:spPr bwMode="auto">
              <a:xfrm>
                <a:off x="4686" y="3465"/>
                <a:ext cx="21" cy="2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76" name="Oval 542"/>
              <p:cNvSpPr>
                <a:spLocks noChangeArrowheads="1"/>
              </p:cNvSpPr>
              <p:nvPr>
                <p:custDataLst>
                  <p:tags r:id="rId332"/>
                </p:custDataLst>
              </p:nvPr>
            </p:nvSpPr>
            <p:spPr bwMode="auto">
              <a:xfrm>
                <a:off x="4607" y="3433"/>
                <a:ext cx="9" cy="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77" name="Oval 543"/>
              <p:cNvSpPr>
                <a:spLocks noChangeArrowheads="1"/>
              </p:cNvSpPr>
              <p:nvPr>
                <p:custDataLst>
                  <p:tags r:id="rId333"/>
                </p:custDataLst>
              </p:nvPr>
            </p:nvSpPr>
            <p:spPr bwMode="auto">
              <a:xfrm>
                <a:off x="4521" y="3386"/>
                <a:ext cx="15" cy="1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78" name="Oval 544"/>
              <p:cNvSpPr>
                <a:spLocks noChangeArrowheads="1"/>
              </p:cNvSpPr>
              <p:nvPr>
                <p:custDataLst>
                  <p:tags r:id="rId334"/>
                </p:custDataLst>
              </p:nvPr>
            </p:nvSpPr>
            <p:spPr bwMode="auto">
              <a:xfrm>
                <a:off x="4427" y="3321"/>
                <a:ext cx="41" cy="4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79" name="Oval 545"/>
              <p:cNvSpPr>
                <a:spLocks noChangeArrowheads="1"/>
              </p:cNvSpPr>
              <p:nvPr>
                <p:custDataLst>
                  <p:tags r:id="rId335"/>
                </p:custDataLst>
              </p:nvPr>
            </p:nvSpPr>
            <p:spPr bwMode="auto">
              <a:xfrm>
                <a:off x="4362" y="3280"/>
                <a:ext cx="21" cy="1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80" name="Oval 546"/>
              <p:cNvSpPr>
                <a:spLocks noChangeArrowheads="1"/>
              </p:cNvSpPr>
              <p:nvPr>
                <p:custDataLst>
                  <p:tags r:id="rId336"/>
                </p:custDataLst>
              </p:nvPr>
            </p:nvSpPr>
            <p:spPr bwMode="auto">
              <a:xfrm>
                <a:off x="4291" y="3221"/>
                <a:ext cx="18" cy="1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81" name="Oval 547"/>
              <p:cNvSpPr>
                <a:spLocks noChangeArrowheads="1"/>
              </p:cNvSpPr>
              <p:nvPr>
                <p:custDataLst>
                  <p:tags r:id="rId337"/>
                </p:custDataLst>
              </p:nvPr>
            </p:nvSpPr>
            <p:spPr bwMode="auto">
              <a:xfrm>
                <a:off x="4220" y="3156"/>
                <a:ext cx="21" cy="1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82" name="Oval 548"/>
              <p:cNvSpPr>
                <a:spLocks noChangeArrowheads="1"/>
              </p:cNvSpPr>
              <p:nvPr>
                <p:custDataLst>
                  <p:tags r:id="rId338"/>
                </p:custDataLst>
              </p:nvPr>
            </p:nvSpPr>
            <p:spPr bwMode="auto">
              <a:xfrm>
                <a:off x="4155" y="3085"/>
                <a:ext cx="24" cy="2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83" name="Oval 549"/>
              <p:cNvSpPr>
                <a:spLocks noChangeArrowheads="1"/>
              </p:cNvSpPr>
              <p:nvPr>
                <p:custDataLst>
                  <p:tags r:id="rId339"/>
                </p:custDataLst>
              </p:nvPr>
            </p:nvSpPr>
            <p:spPr bwMode="auto">
              <a:xfrm>
                <a:off x="4096" y="3011"/>
                <a:ext cx="24" cy="2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84" name="Oval 550"/>
              <p:cNvSpPr>
                <a:spLocks noChangeArrowheads="1"/>
              </p:cNvSpPr>
              <p:nvPr>
                <p:custDataLst>
                  <p:tags r:id="rId340"/>
                </p:custDataLst>
              </p:nvPr>
            </p:nvSpPr>
            <p:spPr bwMode="auto">
              <a:xfrm>
                <a:off x="4046" y="2940"/>
                <a:ext cx="12" cy="1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85" name="Oval 551"/>
              <p:cNvSpPr>
                <a:spLocks noChangeArrowheads="1"/>
              </p:cNvSpPr>
              <p:nvPr>
                <p:custDataLst>
                  <p:tags r:id="rId341"/>
                </p:custDataLst>
              </p:nvPr>
            </p:nvSpPr>
            <p:spPr bwMode="auto">
              <a:xfrm>
                <a:off x="3993" y="2858"/>
                <a:ext cx="21" cy="2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86" name="Oval 552"/>
              <p:cNvSpPr>
                <a:spLocks noChangeArrowheads="1"/>
              </p:cNvSpPr>
              <p:nvPr>
                <p:custDataLst>
                  <p:tags r:id="rId342"/>
                </p:custDataLst>
              </p:nvPr>
            </p:nvSpPr>
            <p:spPr bwMode="auto">
              <a:xfrm>
                <a:off x="3952" y="2778"/>
                <a:ext cx="15" cy="1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87" name="Oval 553"/>
              <p:cNvSpPr>
                <a:spLocks noChangeArrowheads="1"/>
              </p:cNvSpPr>
              <p:nvPr>
                <p:custDataLst>
                  <p:tags r:id="rId343"/>
                </p:custDataLst>
              </p:nvPr>
            </p:nvSpPr>
            <p:spPr bwMode="auto">
              <a:xfrm>
                <a:off x="3908" y="2690"/>
                <a:ext cx="23" cy="2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88" name="Oval 554"/>
              <p:cNvSpPr>
                <a:spLocks noChangeArrowheads="1"/>
              </p:cNvSpPr>
              <p:nvPr>
                <p:custDataLst>
                  <p:tags r:id="rId344"/>
                </p:custDataLst>
              </p:nvPr>
            </p:nvSpPr>
            <p:spPr bwMode="auto">
              <a:xfrm>
                <a:off x="3875" y="2598"/>
                <a:ext cx="24" cy="2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89" name="Oval 555"/>
              <p:cNvSpPr>
                <a:spLocks noChangeArrowheads="1"/>
              </p:cNvSpPr>
              <p:nvPr>
                <p:custDataLst>
                  <p:tags r:id="rId345"/>
                </p:custDataLst>
              </p:nvPr>
            </p:nvSpPr>
            <p:spPr bwMode="auto">
              <a:xfrm>
                <a:off x="3855" y="2516"/>
                <a:ext cx="8" cy="1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90" name="Oval 556"/>
              <p:cNvSpPr>
                <a:spLocks noChangeArrowheads="1"/>
              </p:cNvSpPr>
              <p:nvPr>
                <p:custDataLst>
                  <p:tags r:id="rId346"/>
                </p:custDataLst>
              </p:nvPr>
            </p:nvSpPr>
            <p:spPr bwMode="auto">
              <a:xfrm>
                <a:off x="3831" y="2424"/>
                <a:ext cx="12" cy="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91" name="Oval 557"/>
              <p:cNvSpPr>
                <a:spLocks noChangeArrowheads="1"/>
              </p:cNvSpPr>
              <p:nvPr>
                <p:custDataLst>
                  <p:tags r:id="rId347"/>
                </p:custDataLst>
              </p:nvPr>
            </p:nvSpPr>
            <p:spPr bwMode="auto">
              <a:xfrm>
                <a:off x="3810" y="2327"/>
                <a:ext cx="24" cy="2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92" name="Oval 558"/>
              <p:cNvSpPr>
                <a:spLocks noChangeArrowheads="1"/>
              </p:cNvSpPr>
              <p:nvPr>
                <p:custDataLst>
                  <p:tags r:id="rId348"/>
                </p:custDataLst>
              </p:nvPr>
            </p:nvSpPr>
            <p:spPr bwMode="auto">
              <a:xfrm>
                <a:off x="3801" y="2232"/>
                <a:ext cx="24" cy="2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93" name="Oval 559"/>
              <p:cNvSpPr>
                <a:spLocks noChangeArrowheads="1"/>
              </p:cNvSpPr>
              <p:nvPr>
                <p:custDataLst>
                  <p:tags r:id="rId349"/>
                </p:custDataLst>
              </p:nvPr>
            </p:nvSpPr>
            <p:spPr bwMode="auto">
              <a:xfrm>
                <a:off x="3799" y="2138"/>
                <a:ext cx="23" cy="2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94" name="Oval 560"/>
              <p:cNvSpPr>
                <a:spLocks noChangeArrowheads="1"/>
              </p:cNvSpPr>
              <p:nvPr>
                <p:custDataLst>
                  <p:tags r:id="rId350"/>
                </p:custDataLst>
              </p:nvPr>
            </p:nvSpPr>
            <p:spPr bwMode="auto">
              <a:xfrm>
                <a:off x="3801" y="2044"/>
                <a:ext cx="24" cy="2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95" name="Oval 561"/>
              <p:cNvSpPr>
                <a:spLocks noChangeArrowheads="1"/>
              </p:cNvSpPr>
              <p:nvPr>
                <p:custDataLst>
                  <p:tags r:id="rId351"/>
                </p:custDataLst>
              </p:nvPr>
            </p:nvSpPr>
            <p:spPr bwMode="auto">
              <a:xfrm>
                <a:off x="3810" y="1952"/>
                <a:ext cx="24" cy="2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96" name="Oval 562"/>
              <p:cNvSpPr>
                <a:spLocks noChangeArrowheads="1"/>
              </p:cNvSpPr>
              <p:nvPr>
                <p:custDataLst>
                  <p:tags r:id="rId352"/>
                </p:custDataLst>
              </p:nvPr>
            </p:nvSpPr>
            <p:spPr bwMode="auto">
              <a:xfrm>
                <a:off x="3828" y="1861"/>
                <a:ext cx="21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97" name="Oval 563"/>
              <p:cNvSpPr>
                <a:spLocks noChangeArrowheads="1"/>
              </p:cNvSpPr>
              <p:nvPr>
                <p:custDataLst>
                  <p:tags r:id="rId353"/>
                </p:custDataLst>
              </p:nvPr>
            </p:nvSpPr>
            <p:spPr bwMode="auto">
              <a:xfrm>
                <a:off x="3852" y="1772"/>
                <a:ext cx="14" cy="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98" name="Oval 564"/>
              <p:cNvSpPr>
                <a:spLocks noChangeArrowheads="1"/>
              </p:cNvSpPr>
              <p:nvPr>
                <p:custDataLst>
                  <p:tags r:id="rId354"/>
                </p:custDataLst>
              </p:nvPr>
            </p:nvSpPr>
            <p:spPr bwMode="auto">
              <a:xfrm>
                <a:off x="3881" y="1681"/>
                <a:ext cx="12" cy="1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99" name="Oval 565"/>
              <p:cNvSpPr>
                <a:spLocks noChangeArrowheads="1"/>
              </p:cNvSpPr>
              <p:nvPr>
                <p:custDataLst>
                  <p:tags r:id="rId355"/>
                </p:custDataLst>
              </p:nvPr>
            </p:nvSpPr>
            <p:spPr bwMode="auto">
              <a:xfrm>
                <a:off x="3911" y="1589"/>
                <a:ext cx="20" cy="2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00" name="Oval 566"/>
              <p:cNvSpPr>
                <a:spLocks noChangeArrowheads="1"/>
              </p:cNvSpPr>
              <p:nvPr>
                <p:custDataLst>
                  <p:tags r:id="rId356"/>
                </p:custDataLst>
              </p:nvPr>
            </p:nvSpPr>
            <p:spPr bwMode="auto">
              <a:xfrm>
                <a:off x="3952" y="1507"/>
                <a:ext cx="15" cy="1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01" name="Oval 567"/>
              <p:cNvSpPr>
                <a:spLocks noChangeArrowheads="1"/>
              </p:cNvSpPr>
              <p:nvPr>
                <p:custDataLst>
                  <p:tags r:id="rId357"/>
                </p:custDataLst>
              </p:nvPr>
            </p:nvSpPr>
            <p:spPr bwMode="auto">
              <a:xfrm>
                <a:off x="3993" y="1421"/>
                <a:ext cx="18" cy="2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02" name="Oval 568"/>
              <p:cNvSpPr>
                <a:spLocks noChangeArrowheads="1"/>
              </p:cNvSpPr>
              <p:nvPr>
                <p:custDataLst>
                  <p:tags r:id="rId358"/>
                </p:custDataLst>
              </p:nvPr>
            </p:nvSpPr>
            <p:spPr bwMode="auto">
              <a:xfrm>
                <a:off x="4046" y="1345"/>
                <a:ext cx="12" cy="1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03" name="Oval 569"/>
              <p:cNvSpPr>
                <a:spLocks noChangeArrowheads="1"/>
              </p:cNvSpPr>
              <p:nvPr>
                <p:custDataLst>
                  <p:tags r:id="rId359"/>
                </p:custDataLst>
              </p:nvPr>
            </p:nvSpPr>
            <p:spPr bwMode="auto">
              <a:xfrm>
                <a:off x="4099" y="1268"/>
                <a:ext cx="15" cy="1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04" name="Oval 570"/>
              <p:cNvSpPr>
                <a:spLocks noChangeArrowheads="1"/>
              </p:cNvSpPr>
              <p:nvPr>
                <p:custDataLst>
                  <p:tags r:id="rId360"/>
                </p:custDataLst>
              </p:nvPr>
            </p:nvSpPr>
            <p:spPr bwMode="auto">
              <a:xfrm>
                <a:off x="4158" y="1194"/>
                <a:ext cx="18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05" name="Oval 571"/>
              <p:cNvSpPr>
                <a:spLocks noChangeArrowheads="1"/>
              </p:cNvSpPr>
              <p:nvPr>
                <p:custDataLst>
                  <p:tags r:id="rId361"/>
                </p:custDataLst>
              </p:nvPr>
            </p:nvSpPr>
            <p:spPr bwMode="auto">
              <a:xfrm>
                <a:off x="4226" y="1129"/>
                <a:ext cx="9" cy="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06" name="Oval 572"/>
              <p:cNvSpPr>
                <a:spLocks noChangeArrowheads="1"/>
              </p:cNvSpPr>
              <p:nvPr>
                <p:custDataLst>
                  <p:tags r:id="rId362"/>
                </p:custDataLst>
              </p:nvPr>
            </p:nvSpPr>
            <p:spPr bwMode="auto">
              <a:xfrm>
                <a:off x="4291" y="1061"/>
                <a:ext cx="18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07" name="Oval 573"/>
              <p:cNvSpPr>
                <a:spLocks noChangeArrowheads="1"/>
              </p:cNvSpPr>
              <p:nvPr>
                <p:custDataLst>
                  <p:tags r:id="rId363"/>
                </p:custDataLst>
              </p:nvPr>
            </p:nvSpPr>
            <p:spPr bwMode="auto">
              <a:xfrm>
                <a:off x="4362" y="1002"/>
                <a:ext cx="21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08" name="Oval 574"/>
              <p:cNvSpPr>
                <a:spLocks noChangeArrowheads="1"/>
              </p:cNvSpPr>
              <p:nvPr>
                <p:custDataLst>
                  <p:tags r:id="rId364"/>
                </p:custDataLst>
              </p:nvPr>
            </p:nvSpPr>
            <p:spPr bwMode="auto">
              <a:xfrm>
                <a:off x="4442" y="946"/>
                <a:ext cx="14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09" name="Oval 575"/>
              <p:cNvSpPr>
                <a:spLocks noChangeArrowheads="1"/>
              </p:cNvSpPr>
              <p:nvPr>
                <p:custDataLst>
                  <p:tags r:id="rId365"/>
                </p:custDataLst>
              </p:nvPr>
            </p:nvSpPr>
            <p:spPr bwMode="auto">
              <a:xfrm>
                <a:off x="4518" y="896"/>
                <a:ext cx="21" cy="2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10" name="Oval 576"/>
              <p:cNvSpPr>
                <a:spLocks noChangeArrowheads="1"/>
              </p:cNvSpPr>
              <p:nvPr>
                <p:custDataLst>
                  <p:tags r:id="rId366"/>
                </p:custDataLst>
              </p:nvPr>
            </p:nvSpPr>
            <p:spPr bwMode="auto">
              <a:xfrm>
                <a:off x="4598" y="849"/>
                <a:ext cx="23" cy="2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11" name="Oval 577"/>
              <p:cNvSpPr>
                <a:spLocks noChangeArrowheads="1"/>
              </p:cNvSpPr>
              <p:nvPr>
                <p:custDataLst>
                  <p:tags r:id="rId367"/>
                </p:custDataLst>
              </p:nvPr>
            </p:nvSpPr>
            <p:spPr bwMode="auto">
              <a:xfrm>
                <a:off x="4686" y="814"/>
                <a:ext cx="21" cy="2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12" name="Oval 578"/>
              <p:cNvSpPr>
                <a:spLocks noChangeArrowheads="1"/>
              </p:cNvSpPr>
              <p:nvPr>
                <p:custDataLst>
                  <p:tags r:id="rId368"/>
                </p:custDataLst>
              </p:nvPr>
            </p:nvSpPr>
            <p:spPr bwMode="auto">
              <a:xfrm>
                <a:off x="4778" y="784"/>
                <a:ext cx="12" cy="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13" name="Oval 579"/>
              <p:cNvSpPr>
                <a:spLocks noChangeArrowheads="1"/>
              </p:cNvSpPr>
              <p:nvPr>
                <p:custDataLst>
                  <p:tags r:id="rId369"/>
                </p:custDataLst>
              </p:nvPr>
            </p:nvSpPr>
            <p:spPr bwMode="auto">
              <a:xfrm>
                <a:off x="4866" y="755"/>
                <a:ext cx="15" cy="1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14" name="Oval 580"/>
              <p:cNvSpPr>
                <a:spLocks noChangeArrowheads="1"/>
              </p:cNvSpPr>
              <p:nvPr>
                <p:custDataLst>
                  <p:tags r:id="rId370"/>
                </p:custDataLst>
              </p:nvPr>
            </p:nvSpPr>
            <p:spPr bwMode="auto">
              <a:xfrm>
                <a:off x="4955" y="731"/>
                <a:ext cx="20" cy="2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15" name="Oval 581"/>
              <p:cNvSpPr>
                <a:spLocks noChangeArrowheads="1"/>
              </p:cNvSpPr>
              <p:nvPr>
                <p:custDataLst>
                  <p:tags r:id="rId371"/>
                </p:custDataLst>
              </p:nvPr>
            </p:nvSpPr>
            <p:spPr bwMode="auto">
              <a:xfrm>
                <a:off x="5046" y="716"/>
                <a:ext cx="24" cy="2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16" name="Oval 582"/>
              <p:cNvSpPr>
                <a:spLocks noChangeArrowheads="1"/>
              </p:cNvSpPr>
              <p:nvPr>
                <p:custDataLst>
                  <p:tags r:id="rId372"/>
                </p:custDataLst>
              </p:nvPr>
            </p:nvSpPr>
            <p:spPr bwMode="auto">
              <a:xfrm>
                <a:off x="5141" y="705"/>
                <a:ext cx="23" cy="2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17" name="Oval 583"/>
              <p:cNvSpPr>
                <a:spLocks noChangeArrowheads="1"/>
              </p:cNvSpPr>
              <p:nvPr>
                <p:custDataLst>
                  <p:tags r:id="rId373"/>
                </p:custDataLst>
              </p:nvPr>
            </p:nvSpPr>
            <p:spPr bwMode="auto">
              <a:xfrm>
                <a:off x="5235" y="702"/>
                <a:ext cx="24" cy="2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18" name="Oval 584"/>
              <p:cNvSpPr>
                <a:spLocks noChangeArrowheads="1"/>
              </p:cNvSpPr>
              <p:nvPr>
                <p:custDataLst>
                  <p:tags r:id="rId374"/>
                </p:custDataLst>
              </p:nvPr>
            </p:nvSpPr>
            <p:spPr bwMode="auto">
              <a:xfrm>
                <a:off x="5329" y="705"/>
                <a:ext cx="21" cy="2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19" name="Oval 585"/>
              <p:cNvSpPr>
                <a:spLocks noChangeArrowheads="1"/>
              </p:cNvSpPr>
              <p:nvPr>
                <p:custDataLst>
                  <p:tags r:id="rId375"/>
                </p:custDataLst>
              </p:nvPr>
            </p:nvSpPr>
            <p:spPr bwMode="auto">
              <a:xfrm>
                <a:off x="5421" y="716"/>
                <a:ext cx="23" cy="2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20" name="Oval 586"/>
              <p:cNvSpPr>
                <a:spLocks noChangeArrowheads="1"/>
              </p:cNvSpPr>
              <p:nvPr>
                <p:custDataLst>
                  <p:tags r:id="rId376"/>
                </p:custDataLst>
              </p:nvPr>
            </p:nvSpPr>
            <p:spPr bwMode="auto">
              <a:xfrm>
                <a:off x="5512" y="728"/>
                <a:ext cx="27" cy="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21" name="Oval 587"/>
              <p:cNvSpPr>
                <a:spLocks noChangeArrowheads="1"/>
              </p:cNvSpPr>
              <p:nvPr>
                <p:custDataLst>
                  <p:tags r:id="rId377"/>
                </p:custDataLst>
              </p:nvPr>
            </p:nvSpPr>
            <p:spPr bwMode="auto">
              <a:xfrm>
                <a:off x="5607" y="752"/>
                <a:ext cx="20" cy="2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22" name="Oval 588"/>
              <p:cNvSpPr>
                <a:spLocks noChangeArrowheads="1"/>
              </p:cNvSpPr>
              <p:nvPr>
                <p:custDataLst>
                  <p:tags r:id="rId378"/>
                </p:custDataLst>
              </p:nvPr>
            </p:nvSpPr>
            <p:spPr bwMode="auto">
              <a:xfrm>
                <a:off x="5698" y="781"/>
                <a:ext cx="21" cy="2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23" name="Oval 589"/>
              <p:cNvSpPr>
                <a:spLocks noChangeArrowheads="1"/>
              </p:cNvSpPr>
              <p:nvPr>
                <p:custDataLst>
                  <p:tags r:id="rId379"/>
                </p:custDataLst>
              </p:nvPr>
            </p:nvSpPr>
            <p:spPr bwMode="auto">
              <a:xfrm>
                <a:off x="5781" y="811"/>
                <a:ext cx="29" cy="2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24" name="Oval 590"/>
              <p:cNvSpPr>
                <a:spLocks noChangeArrowheads="1"/>
              </p:cNvSpPr>
              <p:nvPr>
                <p:custDataLst>
                  <p:tags r:id="rId380"/>
                </p:custDataLst>
              </p:nvPr>
            </p:nvSpPr>
            <p:spPr bwMode="auto">
              <a:xfrm>
                <a:off x="5869" y="849"/>
                <a:ext cx="24" cy="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25" name="Oval 591"/>
              <p:cNvSpPr>
                <a:spLocks noChangeArrowheads="1"/>
              </p:cNvSpPr>
              <p:nvPr>
                <p:custDataLst>
                  <p:tags r:id="rId381"/>
                </p:custDataLst>
              </p:nvPr>
            </p:nvSpPr>
            <p:spPr bwMode="auto">
              <a:xfrm>
                <a:off x="5949" y="893"/>
                <a:ext cx="29" cy="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26" name="Oval 592"/>
              <p:cNvSpPr>
                <a:spLocks noChangeArrowheads="1"/>
              </p:cNvSpPr>
              <p:nvPr>
                <p:custDataLst>
                  <p:tags r:id="rId382"/>
                </p:custDataLst>
              </p:nvPr>
            </p:nvSpPr>
            <p:spPr bwMode="auto">
              <a:xfrm>
                <a:off x="6031" y="943"/>
                <a:ext cx="24" cy="2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27" name="Oval 593"/>
              <p:cNvSpPr>
                <a:spLocks noChangeArrowheads="1"/>
              </p:cNvSpPr>
              <p:nvPr>
                <p:custDataLst>
                  <p:tags r:id="rId383"/>
                </p:custDataLst>
              </p:nvPr>
            </p:nvSpPr>
            <p:spPr bwMode="auto">
              <a:xfrm>
                <a:off x="6105" y="997"/>
                <a:ext cx="30" cy="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28" name="Oval 594"/>
              <p:cNvSpPr>
                <a:spLocks noChangeArrowheads="1"/>
              </p:cNvSpPr>
              <p:nvPr>
                <p:custDataLst>
                  <p:tags r:id="rId384"/>
                </p:custDataLst>
              </p:nvPr>
            </p:nvSpPr>
            <p:spPr bwMode="auto">
              <a:xfrm>
                <a:off x="6176" y="1056"/>
                <a:ext cx="32" cy="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29" name="Oval 595"/>
              <p:cNvSpPr>
                <a:spLocks noChangeArrowheads="1"/>
              </p:cNvSpPr>
              <p:nvPr>
                <p:custDataLst>
                  <p:tags r:id="rId385"/>
                </p:custDataLst>
              </p:nvPr>
            </p:nvSpPr>
            <p:spPr bwMode="auto">
              <a:xfrm>
                <a:off x="6247" y="1120"/>
                <a:ext cx="29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30" name="Oval 596"/>
              <p:cNvSpPr>
                <a:spLocks noChangeArrowheads="1"/>
              </p:cNvSpPr>
              <p:nvPr>
                <p:custDataLst>
                  <p:tags r:id="rId386"/>
                </p:custDataLst>
              </p:nvPr>
            </p:nvSpPr>
            <p:spPr bwMode="auto">
              <a:xfrm>
                <a:off x="6312" y="1188"/>
                <a:ext cx="26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31" name="Oval 597"/>
              <p:cNvSpPr>
                <a:spLocks noChangeArrowheads="1"/>
              </p:cNvSpPr>
              <p:nvPr>
                <p:custDataLst>
                  <p:tags r:id="rId387"/>
                </p:custDataLst>
              </p:nvPr>
            </p:nvSpPr>
            <p:spPr bwMode="auto">
              <a:xfrm>
                <a:off x="6368" y="1259"/>
                <a:ext cx="35" cy="3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32" name="Oval 598"/>
              <p:cNvSpPr>
                <a:spLocks noChangeArrowheads="1"/>
              </p:cNvSpPr>
              <p:nvPr>
                <p:custDataLst>
                  <p:tags r:id="rId388"/>
                </p:custDataLst>
              </p:nvPr>
            </p:nvSpPr>
            <p:spPr bwMode="auto">
              <a:xfrm>
                <a:off x="6424" y="1336"/>
                <a:ext cx="32" cy="3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33" name="Oval 599"/>
              <p:cNvSpPr>
                <a:spLocks noChangeArrowheads="1"/>
              </p:cNvSpPr>
              <p:nvPr>
                <p:custDataLst>
                  <p:tags r:id="rId389"/>
                </p:custDataLst>
              </p:nvPr>
            </p:nvSpPr>
            <p:spPr bwMode="auto">
              <a:xfrm>
                <a:off x="6468" y="1412"/>
                <a:ext cx="41" cy="3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34" name="Oval 600"/>
              <p:cNvSpPr>
                <a:spLocks noChangeArrowheads="1"/>
              </p:cNvSpPr>
              <p:nvPr>
                <p:custDataLst>
                  <p:tags r:id="rId390"/>
                </p:custDataLst>
              </p:nvPr>
            </p:nvSpPr>
            <p:spPr bwMode="auto">
              <a:xfrm>
                <a:off x="6515" y="1498"/>
                <a:ext cx="36" cy="3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35" name="Oval 601"/>
              <p:cNvSpPr>
                <a:spLocks noChangeArrowheads="1"/>
              </p:cNvSpPr>
              <p:nvPr>
                <p:custDataLst>
                  <p:tags r:id="rId391"/>
                </p:custDataLst>
              </p:nvPr>
            </p:nvSpPr>
            <p:spPr bwMode="auto">
              <a:xfrm>
                <a:off x="6553" y="1581"/>
                <a:ext cx="39" cy="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36" name="Oval 602"/>
              <p:cNvSpPr>
                <a:spLocks noChangeArrowheads="1"/>
              </p:cNvSpPr>
              <p:nvPr>
                <p:custDataLst>
                  <p:tags r:id="rId392"/>
                </p:custDataLst>
              </p:nvPr>
            </p:nvSpPr>
            <p:spPr bwMode="auto">
              <a:xfrm>
                <a:off x="6592" y="1675"/>
                <a:ext cx="26" cy="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37" name="Oval 603"/>
              <p:cNvSpPr>
                <a:spLocks noChangeArrowheads="1"/>
              </p:cNvSpPr>
              <p:nvPr>
                <p:custDataLst>
                  <p:tags r:id="rId393"/>
                </p:custDataLst>
              </p:nvPr>
            </p:nvSpPr>
            <p:spPr bwMode="auto">
              <a:xfrm>
                <a:off x="6615" y="1763"/>
                <a:ext cx="33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38" name="Oval 604"/>
              <p:cNvSpPr>
                <a:spLocks noChangeArrowheads="1"/>
              </p:cNvSpPr>
              <p:nvPr>
                <p:custDataLst>
                  <p:tags r:id="rId394"/>
                </p:custDataLst>
              </p:nvPr>
            </p:nvSpPr>
            <p:spPr bwMode="auto">
              <a:xfrm>
                <a:off x="6633" y="1849"/>
                <a:ext cx="38" cy="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39" name="Oval 605"/>
              <p:cNvSpPr>
                <a:spLocks noChangeArrowheads="1"/>
              </p:cNvSpPr>
              <p:nvPr>
                <p:custDataLst>
                  <p:tags r:id="rId395"/>
                </p:custDataLst>
              </p:nvPr>
            </p:nvSpPr>
            <p:spPr bwMode="auto">
              <a:xfrm>
                <a:off x="6648" y="1943"/>
                <a:ext cx="41" cy="3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440" name="Oval 606"/>
              <p:cNvSpPr>
                <a:spLocks noChangeArrowheads="1"/>
              </p:cNvSpPr>
              <p:nvPr>
                <p:custDataLst>
                  <p:tags r:id="rId396"/>
                </p:custDataLst>
              </p:nvPr>
            </p:nvSpPr>
            <p:spPr bwMode="auto">
              <a:xfrm>
                <a:off x="6663" y="2041"/>
                <a:ext cx="29" cy="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微软雅黑" panose="020B0503020204020204" pitchFamily="34" charset="-122"/>
                </a:endParaRPr>
              </a:p>
            </p:txBody>
          </p:sp>
        </p:grpSp>
        <p:sp>
          <p:nvSpPr>
            <p:cNvPr id="56" name="Oval 608"/>
            <p:cNvSpPr>
              <a:spLocks noChangeArrowheads="1"/>
            </p:cNvSpPr>
            <p:nvPr>
              <p:custDataLst>
                <p:tags r:id="rId30"/>
              </p:custDataLst>
            </p:nvPr>
          </p:nvSpPr>
          <p:spPr bwMode="auto">
            <a:xfrm>
              <a:off x="10576287" y="2359857"/>
              <a:ext cx="8193" cy="819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57" name="Oval 609"/>
            <p:cNvSpPr>
              <a:spLocks noChangeArrowheads="1"/>
            </p:cNvSpPr>
            <p:nvPr>
              <p:custDataLst>
                <p:tags r:id="rId31"/>
              </p:custDataLst>
            </p:nvPr>
          </p:nvSpPr>
          <p:spPr bwMode="auto">
            <a:xfrm>
              <a:off x="10575263" y="2391944"/>
              <a:ext cx="8193" cy="819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58" name="Oval 610"/>
            <p:cNvSpPr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10571167" y="2422325"/>
              <a:ext cx="10241" cy="99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59" name="Oval 611"/>
            <p:cNvSpPr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10566046" y="2454413"/>
              <a:ext cx="10241" cy="1024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60" name="Oval 612"/>
            <p:cNvSpPr>
              <a:spLocks noChangeArrowheads="1"/>
            </p:cNvSpPr>
            <p:nvPr>
              <p:custDataLst>
                <p:tags r:id="rId34"/>
              </p:custDataLst>
            </p:nvPr>
          </p:nvSpPr>
          <p:spPr bwMode="auto">
            <a:xfrm>
              <a:off x="10558195" y="2484794"/>
              <a:ext cx="11948" cy="1194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61" name="Oval 613"/>
            <p:cNvSpPr>
              <a:spLocks noChangeArrowheads="1"/>
            </p:cNvSpPr>
            <p:nvPr>
              <p:custDataLst>
                <p:tags r:id="rId35"/>
              </p:custDataLst>
            </p:nvPr>
          </p:nvSpPr>
          <p:spPr bwMode="auto">
            <a:xfrm>
              <a:off x="10551027" y="2516882"/>
              <a:ext cx="9217" cy="92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64" name="Oval 614"/>
            <p:cNvSpPr>
              <a:spLocks noChangeArrowheads="1"/>
            </p:cNvSpPr>
            <p:nvPr>
              <p:custDataLst>
                <p:tags r:id="rId36"/>
              </p:custDataLst>
            </p:nvPr>
          </p:nvSpPr>
          <p:spPr bwMode="auto">
            <a:xfrm>
              <a:off x="10541127" y="2548287"/>
              <a:ext cx="7851" cy="785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65" name="Oval 615"/>
            <p:cNvSpPr>
              <a:spLocks noChangeArrowheads="1"/>
            </p:cNvSpPr>
            <p:nvPr>
              <p:custDataLst>
                <p:tags r:id="rId37"/>
              </p:custDataLst>
            </p:nvPr>
          </p:nvSpPr>
          <p:spPr bwMode="auto">
            <a:xfrm>
              <a:off x="10526790" y="2575254"/>
              <a:ext cx="11265" cy="1228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68" name="Oval 616"/>
            <p:cNvSpPr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10513819" y="2605635"/>
              <a:ext cx="8193" cy="88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74" name="Oval 617"/>
            <p:cNvSpPr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10496751" y="2632602"/>
              <a:ext cx="9900" cy="1024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76" name="Oval 618"/>
            <p:cNvSpPr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10479683" y="2659911"/>
              <a:ext cx="9900" cy="1024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78" name="Oval 619"/>
            <p:cNvSpPr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10460567" y="2685171"/>
              <a:ext cx="8875" cy="99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79" name="Oval 620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>
              <a:off x="10440426" y="2711456"/>
              <a:ext cx="7851" cy="68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80" name="Oval 621"/>
            <p:cNvSpPr>
              <a:spLocks noChangeArrowheads="1"/>
            </p:cNvSpPr>
            <p:nvPr>
              <p:custDataLst>
                <p:tags r:id="rId43"/>
              </p:custDataLst>
            </p:nvPr>
          </p:nvSpPr>
          <p:spPr bwMode="auto">
            <a:xfrm>
              <a:off x="10418238" y="2733303"/>
              <a:ext cx="7169" cy="819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81" name="Oval 622"/>
            <p:cNvSpPr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10394002" y="2755491"/>
              <a:ext cx="8193" cy="716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82" name="Oval 623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>
              <a:off x="10369765" y="2775631"/>
              <a:ext cx="7169" cy="716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83" name="Oval 624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>
              <a:off x="10343822" y="2794747"/>
              <a:ext cx="5803" cy="614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84" name="Oval 625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>
              <a:off x="10315489" y="2811133"/>
              <a:ext cx="8193" cy="68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87" name="Oval 626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>
              <a:off x="10288180" y="2827177"/>
              <a:ext cx="6144" cy="580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88" name="Oval 627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>
              <a:off x="10258141" y="2839124"/>
              <a:ext cx="8875" cy="819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89" name="Oval 628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>
              <a:off x="10228784" y="2851413"/>
              <a:ext cx="7169" cy="68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91" name="Oval 629"/>
            <p:cNvSpPr>
              <a:spLocks noChangeArrowheads="1"/>
            </p:cNvSpPr>
            <p:nvPr>
              <p:custDataLst>
                <p:tags r:id="rId51"/>
              </p:custDataLst>
            </p:nvPr>
          </p:nvSpPr>
          <p:spPr bwMode="auto">
            <a:xfrm>
              <a:off x="10197720" y="2860288"/>
              <a:ext cx="8193" cy="819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93" name="Oval 630"/>
            <p:cNvSpPr>
              <a:spLocks noChangeArrowheads="1"/>
            </p:cNvSpPr>
            <p:nvPr>
              <p:custDataLst>
                <p:tags r:id="rId52"/>
              </p:custDataLst>
            </p:nvPr>
          </p:nvSpPr>
          <p:spPr bwMode="auto">
            <a:xfrm>
              <a:off x="10170412" y="2872236"/>
              <a:ext cx="341" cy="34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95" name="Oval 631"/>
            <p:cNvSpPr>
              <a:spLocks noChangeArrowheads="1"/>
            </p:cNvSpPr>
            <p:nvPr>
              <p:custDataLst>
                <p:tags r:id="rId53"/>
              </p:custDataLst>
            </p:nvPr>
          </p:nvSpPr>
          <p:spPr bwMode="auto">
            <a:xfrm>
              <a:off x="10139348" y="2878380"/>
              <a:ext cx="341" cy="34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97" name="Oval 632"/>
            <p:cNvSpPr>
              <a:spLocks noChangeArrowheads="1"/>
            </p:cNvSpPr>
            <p:nvPr>
              <p:custDataLst>
                <p:tags r:id="rId54"/>
              </p:custDataLst>
            </p:nvPr>
          </p:nvSpPr>
          <p:spPr bwMode="auto">
            <a:xfrm>
              <a:off x="10105212" y="2879404"/>
              <a:ext cx="4779" cy="51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99" name="Oval 633"/>
            <p:cNvSpPr>
              <a:spLocks noChangeArrowheads="1"/>
            </p:cNvSpPr>
            <p:nvPr>
              <p:custDataLst>
                <p:tags r:id="rId55"/>
              </p:custDataLst>
            </p:nvPr>
          </p:nvSpPr>
          <p:spPr bwMode="auto">
            <a:xfrm>
              <a:off x="10071759" y="2880428"/>
              <a:ext cx="7169" cy="819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00" name="Oval 634"/>
            <p:cNvSpPr>
              <a:spLocks noChangeArrowheads="1"/>
            </p:cNvSpPr>
            <p:nvPr>
              <p:custDataLst>
                <p:tags r:id="rId56"/>
              </p:custDataLst>
            </p:nvPr>
          </p:nvSpPr>
          <p:spPr bwMode="auto">
            <a:xfrm>
              <a:off x="10039671" y="2880428"/>
              <a:ext cx="7851" cy="819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01" name="Oval 635"/>
            <p:cNvSpPr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10008266" y="2878380"/>
              <a:ext cx="6144" cy="716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02" name="Oval 636"/>
            <p:cNvSpPr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9979251" y="2878380"/>
              <a:ext cx="1024" cy="34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03" name="Oval 637"/>
            <p:cNvSpPr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9947846" y="2872236"/>
              <a:ext cx="341" cy="34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04" name="Oval 638"/>
            <p:cNvSpPr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9916782" y="2864384"/>
              <a:ext cx="341" cy="34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05" name="Oval 639"/>
            <p:cNvSpPr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9886401" y="2854144"/>
              <a:ext cx="341" cy="10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06" name="Oval 640"/>
            <p:cNvSpPr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9793893" y="2810109"/>
              <a:ext cx="10241" cy="88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07" name="Oval 641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9768632" y="2794747"/>
              <a:ext cx="6144" cy="614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08" name="Oval 642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9742689" y="2775631"/>
              <a:ext cx="6827" cy="716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09" name="Oval 643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9717429" y="2755491"/>
              <a:ext cx="7169" cy="716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10" name="Oval 644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9695240" y="2735351"/>
              <a:ext cx="4096" cy="409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11" name="Oval 645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9673052" y="2712139"/>
              <a:ext cx="3072" cy="409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12" name="Oval 646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>
              <a:off x="9650864" y="2687220"/>
              <a:ext cx="6144" cy="580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13" name="Oval 647"/>
            <p:cNvSpPr>
              <a:spLocks noChangeArrowheads="1"/>
            </p:cNvSpPr>
            <p:nvPr>
              <p:custDataLst>
                <p:tags r:id="rId69"/>
              </p:custDataLst>
            </p:nvPr>
          </p:nvSpPr>
          <p:spPr bwMode="auto">
            <a:xfrm>
              <a:off x="9631748" y="2661959"/>
              <a:ext cx="5120" cy="51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14" name="Oval 648"/>
            <p:cNvSpPr>
              <a:spLocks noChangeArrowheads="1"/>
            </p:cNvSpPr>
            <p:nvPr>
              <p:custDataLst>
                <p:tags r:id="rId70"/>
              </p:custDataLst>
            </p:nvPr>
          </p:nvSpPr>
          <p:spPr bwMode="auto">
            <a:xfrm>
              <a:off x="9614680" y="2635674"/>
              <a:ext cx="4096" cy="409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15" name="Oval 649"/>
            <p:cNvSpPr>
              <a:spLocks noChangeArrowheads="1"/>
            </p:cNvSpPr>
            <p:nvPr>
              <p:custDataLst>
                <p:tags r:id="rId71"/>
              </p:custDataLst>
            </p:nvPr>
          </p:nvSpPr>
          <p:spPr bwMode="auto">
            <a:xfrm>
              <a:off x="9598636" y="2608707"/>
              <a:ext cx="4096" cy="27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16" name="Oval 650"/>
            <p:cNvSpPr>
              <a:spLocks noChangeArrowheads="1"/>
            </p:cNvSpPr>
            <p:nvPr>
              <p:custDataLst>
                <p:tags r:id="rId72"/>
              </p:custDataLst>
            </p:nvPr>
          </p:nvSpPr>
          <p:spPr bwMode="auto">
            <a:xfrm>
              <a:off x="9584640" y="2579350"/>
              <a:ext cx="3755" cy="409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17" name="Oval 651"/>
            <p:cNvSpPr>
              <a:spLocks noChangeArrowheads="1"/>
            </p:cNvSpPr>
            <p:nvPr>
              <p:custDataLst>
                <p:tags r:id="rId73"/>
              </p:custDataLst>
            </p:nvPr>
          </p:nvSpPr>
          <p:spPr bwMode="auto">
            <a:xfrm>
              <a:off x="9571327" y="2549311"/>
              <a:ext cx="5120" cy="580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18" name="Oval 652"/>
            <p:cNvSpPr>
              <a:spLocks noChangeArrowheads="1"/>
            </p:cNvSpPr>
            <p:nvPr>
              <p:custDataLst>
                <p:tags r:id="rId74"/>
              </p:custDataLst>
            </p:nvPr>
          </p:nvSpPr>
          <p:spPr bwMode="auto">
            <a:xfrm>
              <a:off x="9562452" y="2520978"/>
              <a:ext cx="2048" cy="204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19" name="Oval 653"/>
            <p:cNvSpPr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9552211" y="2488890"/>
              <a:ext cx="4096" cy="375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20" name="Oval 654"/>
            <p:cNvSpPr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9545384" y="2457485"/>
              <a:ext cx="4779" cy="409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21" name="Oval 655"/>
            <p:cNvSpPr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9540263" y="2425397"/>
              <a:ext cx="5120" cy="51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22" name="Oval 656"/>
            <p:cNvSpPr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9537191" y="2392969"/>
              <a:ext cx="6144" cy="614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23" name="Oval 657"/>
            <p:cNvSpPr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9535143" y="2360881"/>
              <a:ext cx="7169" cy="614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24" name="Oval 658"/>
            <p:cNvSpPr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9537191" y="2328793"/>
              <a:ext cx="6144" cy="580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25" name="Oval 659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9540263" y="2297388"/>
              <a:ext cx="5120" cy="51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26" name="Oval 660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9545384" y="2266324"/>
              <a:ext cx="4779" cy="409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27" name="Oval 661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9554259" y="2235944"/>
              <a:ext cx="1024" cy="10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28" name="Oval 662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9572351" y="2174499"/>
              <a:ext cx="3072" cy="307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29" name="Oval 663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9584640" y="2144460"/>
              <a:ext cx="2731" cy="307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30" name="Oval 664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9598636" y="2115103"/>
              <a:ext cx="4096" cy="51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31" name="Oval 665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9615704" y="2088135"/>
              <a:ext cx="2048" cy="307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32" name="Oval 666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9631748" y="2060827"/>
              <a:ext cx="5120" cy="409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33" name="Oval 667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9652912" y="2036590"/>
              <a:ext cx="1024" cy="10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34" name="Oval 668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9674076" y="2012354"/>
              <a:ext cx="1024" cy="10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35" name="Oval 669"/>
            <p:cNvSpPr>
              <a:spLocks noChangeArrowheads="1"/>
            </p:cNvSpPr>
            <p:nvPr>
              <p:custDataLst>
                <p:tags r:id="rId91"/>
              </p:custDataLst>
            </p:nvPr>
          </p:nvSpPr>
          <p:spPr bwMode="auto">
            <a:xfrm>
              <a:off x="9696264" y="1989483"/>
              <a:ext cx="1024" cy="10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36" name="Oval 670"/>
            <p:cNvSpPr>
              <a:spLocks noChangeArrowheads="1"/>
            </p:cNvSpPr>
            <p:nvPr>
              <p:custDataLst>
                <p:tags r:id="rId92"/>
              </p:custDataLst>
            </p:nvPr>
          </p:nvSpPr>
          <p:spPr bwMode="auto">
            <a:xfrm>
              <a:off x="9718453" y="1966270"/>
              <a:ext cx="4096" cy="409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37" name="Oval 671"/>
            <p:cNvSpPr>
              <a:spLocks noChangeArrowheads="1"/>
            </p:cNvSpPr>
            <p:nvPr>
              <p:custDataLst>
                <p:tags r:id="rId93"/>
              </p:custDataLst>
            </p:nvPr>
          </p:nvSpPr>
          <p:spPr bwMode="auto">
            <a:xfrm>
              <a:off x="9745761" y="1948178"/>
              <a:ext cx="341" cy="10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38" name="Oval 672"/>
            <p:cNvSpPr>
              <a:spLocks noChangeArrowheads="1"/>
            </p:cNvSpPr>
            <p:nvPr>
              <p:custDataLst>
                <p:tags r:id="rId94"/>
              </p:custDataLst>
            </p:nvPr>
          </p:nvSpPr>
          <p:spPr bwMode="auto">
            <a:xfrm>
              <a:off x="9797989" y="1911653"/>
              <a:ext cx="2048" cy="204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39" name="Oval 673"/>
            <p:cNvSpPr>
              <a:spLocks noChangeArrowheads="1"/>
            </p:cNvSpPr>
            <p:nvPr>
              <p:custDataLst>
                <p:tags r:id="rId95"/>
              </p:custDataLst>
            </p:nvPr>
          </p:nvSpPr>
          <p:spPr bwMode="auto">
            <a:xfrm>
              <a:off x="9827005" y="1897657"/>
              <a:ext cx="341" cy="34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40" name="Oval 674"/>
            <p:cNvSpPr>
              <a:spLocks noChangeArrowheads="1"/>
            </p:cNvSpPr>
            <p:nvPr>
              <p:custDataLst>
                <p:tags r:id="rId96"/>
              </p:custDataLst>
            </p:nvPr>
          </p:nvSpPr>
          <p:spPr bwMode="auto">
            <a:xfrm>
              <a:off x="9855338" y="1882637"/>
              <a:ext cx="3072" cy="307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41" name="Oval 675"/>
            <p:cNvSpPr>
              <a:spLocks noChangeArrowheads="1"/>
            </p:cNvSpPr>
            <p:nvPr>
              <p:custDataLst>
                <p:tags r:id="rId97"/>
              </p:custDataLst>
            </p:nvPr>
          </p:nvSpPr>
          <p:spPr bwMode="auto">
            <a:xfrm>
              <a:off x="9884694" y="1870690"/>
              <a:ext cx="3755" cy="375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42" name="Oval 676"/>
            <p:cNvSpPr>
              <a:spLocks noChangeArrowheads="1"/>
            </p:cNvSpPr>
            <p:nvPr>
              <p:custDataLst>
                <p:tags r:id="rId98"/>
              </p:custDataLst>
            </p:nvPr>
          </p:nvSpPr>
          <p:spPr bwMode="auto">
            <a:xfrm>
              <a:off x="9915758" y="1862497"/>
              <a:ext cx="2048" cy="10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43" name="Oval 677"/>
            <p:cNvSpPr>
              <a:spLocks noChangeArrowheads="1"/>
            </p:cNvSpPr>
            <p:nvPr>
              <p:custDataLst>
                <p:tags r:id="rId99"/>
              </p:custDataLst>
            </p:nvPr>
          </p:nvSpPr>
          <p:spPr bwMode="auto">
            <a:xfrm>
              <a:off x="9946822" y="1853281"/>
              <a:ext cx="2048" cy="307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44" name="Oval 678"/>
            <p:cNvSpPr>
              <a:spLocks noChangeArrowheads="1"/>
            </p:cNvSpPr>
            <p:nvPr>
              <p:custDataLst>
                <p:tags r:id="rId100"/>
              </p:custDataLst>
            </p:nvPr>
          </p:nvSpPr>
          <p:spPr bwMode="auto">
            <a:xfrm>
              <a:off x="9978227" y="1848502"/>
              <a:ext cx="3072" cy="204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45" name="Oval 679"/>
            <p:cNvSpPr>
              <a:spLocks noChangeArrowheads="1"/>
            </p:cNvSpPr>
            <p:nvPr>
              <p:custDataLst>
                <p:tags r:id="rId101"/>
              </p:custDataLst>
            </p:nvPr>
          </p:nvSpPr>
          <p:spPr bwMode="auto">
            <a:xfrm>
              <a:off x="10009290" y="1843381"/>
              <a:ext cx="4096" cy="409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46" name="Oval 680"/>
            <p:cNvSpPr>
              <a:spLocks noChangeArrowheads="1"/>
            </p:cNvSpPr>
            <p:nvPr>
              <p:custDataLst>
                <p:tags r:id="rId102"/>
              </p:custDataLst>
            </p:nvPr>
          </p:nvSpPr>
          <p:spPr bwMode="auto">
            <a:xfrm>
              <a:off x="10041719" y="1841333"/>
              <a:ext cx="4096" cy="409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47" name="Oval 681"/>
            <p:cNvSpPr>
              <a:spLocks noChangeArrowheads="1"/>
            </p:cNvSpPr>
            <p:nvPr>
              <p:custDataLst>
                <p:tags r:id="rId103"/>
              </p:custDataLst>
            </p:nvPr>
          </p:nvSpPr>
          <p:spPr bwMode="auto">
            <a:xfrm>
              <a:off x="10073807" y="1841333"/>
              <a:ext cx="4096" cy="409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48" name="Oval 682"/>
            <p:cNvSpPr>
              <a:spLocks noChangeArrowheads="1"/>
            </p:cNvSpPr>
            <p:nvPr>
              <p:custDataLst>
                <p:tags r:id="rId104"/>
              </p:custDataLst>
            </p:nvPr>
          </p:nvSpPr>
          <p:spPr bwMode="auto">
            <a:xfrm>
              <a:off x="10105895" y="1843381"/>
              <a:ext cx="3072" cy="409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49" name="Oval 683"/>
            <p:cNvSpPr>
              <a:spLocks noChangeArrowheads="1"/>
            </p:cNvSpPr>
            <p:nvPr>
              <p:custDataLst>
                <p:tags r:id="rId105"/>
              </p:custDataLst>
            </p:nvPr>
          </p:nvSpPr>
          <p:spPr bwMode="auto">
            <a:xfrm>
              <a:off x="10137300" y="1847478"/>
              <a:ext cx="4096" cy="409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50" name="Oval 684"/>
            <p:cNvSpPr>
              <a:spLocks noChangeArrowheads="1"/>
            </p:cNvSpPr>
            <p:nvPr>
              <p:custDataLst>
                <p:tags r:id="rId106"/>
              </p:custDataLst>
            </p:nvPr>
          </p:nvSpPr>
          <p:spPr bwMode="auto">
            <a:xfrm>
              <a:off x="10168364" y="1853281"/>
              <a:ext cx="4096" cy="409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51" name="Oval 685"/>
            <p:cNvSpPr>
              <a:spLocks noChangeArrowheads="1"/>
            </p:cNvSpPr>
            <p:nvPr>
              <p:custDataLst>
                <p:tags r:id="rId107"/>
              </p:custDataLst>
            </p:nvPr>
          </p:nvSpPr>
          <p:spPr bwMode="auto">
            <a:xfrm>
              <a:off x="10200793" y="1861473"/>
              <a:ext cx="3072" cy="307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52" name="Oval 686"/>
            <p:cNvSpPr>
              <a:spLocks noChangeArrowheads="1"/>
            </p:cNvSpPr>
            <p:nvPr>
              <p:custDataLst>
                <p:tags r:id="rId108"/>
              </p:custDataLst>
            </p:nvPr>
          </p:nvSpPr>
          <p:spPr bwMode="auto">
            <a:xfrm>
              <a:off x="10228784" y="1869666"/>
              <a:ext cx="7169" cy="68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53" name="Oval 687"/>
            <p:cNvSpPr>
              <a:spLocks noChangeArrowheads="1"/>
            </p:cNvSpPr>
            <p:nvPr>
              <p:custDataLst>
                <p:tags r:id="rId109"/>
              </p:custDataLst>
            </p:nvPr>
          </p:nvSpPr>
          <p:spPr bwMode="auto">
            <a:xfrm>
              <a:off x="10260189" y="1881614"/>
              <a:ext cx="5120" cy="51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54" name="Oval 688"/>
            <p:cNvSpPr>
              <a:spLocks noChangeArrowheads="1"/>
            </p:cNvSpPr>
            <p:nvPr>
              <p:custDataLst>
                <p:tags r:id="rId110"/>
              </p:custDataLst>
            </p:nvPr>
          </p:nvSpPr>
          <p:spPr bwMode="auto">
            <a:xfrm>
              <a:off x="10290229" y="1895609"/>
              <a:ext cx="3072" cy="409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55" name="Oval 689"/>
            <p:cNvSpPr>
              <a:spLocks noChangeArrowheads="1"/>
            </p:cNvSpPr>
            <p:nvPr>
              <p:custDataLst>
                <p:tags r:id="rId111"/>
              </p:custDataLst>
            </p:nvPr>
          </p:nvSpPr>
          <p:spPr bwMode="auto">
            <a:xfrm>
              <a:off x="10316513" y="1909946"/>
              <a:ext cx="6144" cy="580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56" name="Oval 690"/>
            <p:cNvSpPr>
              <a:spLocks noChangeArrowheads="1"/>
            </p:cNvSpPr>
            <p:nvPr>
              <p:custDataLst>
                <p:tags r:id="rId112"/>
              </p:custDataLst>
            </p:nvPr>
          </p:nvSpPr>
          <p:spPr bwMode="auto">
            <a:xfrm>
              <a:off x="10345870" y="1928038"/>
              <a:ext cx="2731" cy="307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57" name="Oval 691"/>
            <p:cNvSpPr>
              <a:spLocks noChangeArrowheads="1"/>
            </p:cNvSpPr>
            <p:nvPr>
              <p:custDataLst>
                <p:tags r:id="rId113"/>
              </p:custDataLst>
            </p:nvPr>
          </p:nvSpPr>
          <p:spPr bwMode="auto">
            <a:xfrm>
              <a:off x="10370789" y="1946130"/>
              <a:ext cx="5120" cy="51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58" name="Oval 692"/>
            <p:cNvSpPr>
              <a:spLocks noChangeArrowheads="1"/>
            </p:cNvSpPr>
            <p:nvPr>
              <p:custDataLst>
                <p:tags r:id="rId114"/>
              </p:custDataLst>
            </p:nvPr>
          </p:nvSpPr>
          <p:spPr bwMode="auto">
            <a:xfrm>
              <a:off x="10395026" y="1965246"/>
              <a:ext cx="6144" cy="614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59" name="Oval 693"/>
            <p:cNvSpPr>
              <a:spLocks noChangeArrowheads="1"/>
            </p:cNvSpPr>
            <p:nvPr>
              <p:custDataLst>
                <p:tags r:id="rId115"/>
              </p:custDataLst>
            </p:nvPr>
          </p:nvSpPr>
          <p:spPr bwMode="auto">
            <a:xfrm>
              <a:off x="10419262" y="1987435"/>
              <a:ext cx="5120" cy="580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60" name="Oval 694"/>
            <p:cNvSpPr>
              <a:spLocks noChangeArrowheads="1"/>
            </p:cNvSpPr>
            <p:nvPr>
              <p:custDataLst>
                <p:tags r:id="rId116"/>
              </p:custDataLst>
            </p:nvPr>
          </p:nvSpPr>
          <p:spPr bwMode="auto">
            <a:xfrm>
              <a:off x="10440426" y="2009623"/>
              <a:ext cx="6827" cy="68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61" name="Oval 695"/>
            <p:cNvSpPr>
              <a:spLocks noChangeArrowheads="1"/>
            </p:cNvSpPr>
            <p:nvPr>
              <p:custDataLst>
                <p:tags r:id="rId117"/>
              </p:custDataLst>
            </p:nvPr>
          </p:nvSpPr>
          <p:spPr bwMode="auto">
            <a:xfrm>
              <a:off x="10461591" y="2033518"/>
              <a:ext cx="6827" cy="716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62" name="Oval 696"/>
            <p:cNvSpPr>
              <a:spLocks noChangeArrowheads="1"/>
            </p:cNvSpPr>
            <p:nvPr>
              <p:custDataLst>
                <p:tags r:id="rId118"/>
              </p:custDataLst>
            </p:nvPr>
          </p:nvSpPr>
          <p:spPr bwMode="auto">
            <a:xfrm>
              <a:off x="10481731" y="2059803"/>
              <a:ext cx="5803" cy="614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63" name="Oval 697"/>
            <p:cNvSpPr>
              <a:spLocks noChangeArrowheads="1"/>
            </p:cNvSpPr>
            <p:nvPr>
              <p:custDataLst>
                <p:tags r:id="rId119"/>
              </p:custDataLst>
            </p:nvPr>
          </p:nvSpPr>
          <p:spPr bwMode="auto">
            <a:xfrm>
              <a:off x="10497775" y="2085063"/>
              <a:ext cx="8875" cy="88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64" name="Oval 698"/>
            <p:cNvSpPr>
              <a:spLocks noChangeArrowheads="1"/>
            </p:cNvSpPr>
            <p:nvPr>
              <p:custDataLst>
                <p:tags r:id="rId120"/>
              </p:custDataLst>
            </p:nvPr>
          </p:nvSpPr>
          <p:spPr bwMode="auto">
            <a:xfrm>
              <a:off x="10514843" y="2114079"/>
              <a:ext cx="7169" cy="716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65" name="Oval 699"/>
            <p:cNvSpPr>
              <a:spLocks noChangeArrowheads="1"/>
            </p:cNvSpPr>
            <p:nvPr>
              <p:custDataLst>
                <p:tags r:id="rId121"/>
              </p:custDataLst>
            </p:nvPr>
          </p:nvSpPr>
          <p:spPr bwMode="auto">
            <a:xfrm>
              <a:off x="10528838" y="2142411"/>
              <a:ext cx="7169" cy="819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66" name="Oval 700"/>
            <p:cNvSpPr>
              <a:spLocks noChangeArrowheads="1"/>
            </p:cNvSpPr>
            <p:nvPr>
              <p:custDataLst>
                <p:tags r:id="rId122"/>
              </p:custDataLst>
            </p:nvPr>
          </p:nvSpPr>
          <p:spPr bwMode="auto">
            <a:xfrm>
              <a:off x="10541127" y="2171768"/>
              <a:ext cx="7851" cy="785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67" name="Oval 701"/>
            <p:cNvSpPr>
              <a:spLocks noChangeArrowheads="1"/>
            </p:cNvSpPr>
            <p:nvPr>
              <p:custDataLst>
                <p:tags r:id="rId123"/>
              </p:custDataLst>
            </p:nvPr>
          </p:nvSpPr>
          <p:spPr bwMode="auto">
            <a:xfrm>
              <a:off x="10552051" y="2202832"/>
              <a:ext cx="7169" cy="716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68" name="Oval 702"/>
            <p:cNvSpPr>
              <a:spLocks noChangeArrowheads="1"/>
            </p:cNvSpPr>
            <p:nvPr>
              <p:custDataLst>
                <p:tags r:id="rId124"/>
              </p:custDataLst>
            </p:nvPr>
          </p:nvSpPr>
          <p:spPr bwMode="auto">
            <a:xfrm>
              <a:off x="10560244" y="2231847"/>
              <a:ext cx="8875" cy="92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69" name="Oval 703"/>
            <p:cNvSpPr>
              <a:spLocks noChangeArrowheads="1"/>
            </p:cNvSpPr>
            <p:nvPr>
              <p:custDataLst>
                <p:tags r:id="rId125"/>
              </p:custDataLst>
            </p:nvPr>
          </p:nvSpPr>
          <p:spPr bwMode="auto">
            <a:xfrm>
              <a:off x="10566046" y="2263252"/>
              <a:ext cx="10241" cy="99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70" name="Oval 704"/>
            <p:cNvSpPr>
              <a:spLocks noChangeArrowheads="1"/>
            </p:cNvSpPr>
            <p:nvPr>
              <p:custDataLst>
                <p:tags r:id="rId126"/>
              </p:custDataLst>
            </p:nvPr>
          </p:nvSpPr>
          <p:spPr bwMode="auto">
            <a:xfrm>
              <a:off x="10571167" y="2294316"/>
              <a:ext cx="10241" cy="1024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71" name="Oval 705"/>
            <p:cNvSpPr>
              <a:spLocks noChangeArrowheads="1"/>
            </p:cNvSpPr>
            <p:nvPr>
              <p:custDataLst>
                <p:tags r:id="rId127"/>
              </p:custDataLst>
            </p:nvPr>
          </p:nvSpPr>
          <p:spPr bwMode="auto">
            <a:xfrm>
              <a:off x="10575263" y="2327769"/>
              <a:ext cx="8193" cy="785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72" name="Oval 706"/>
            <p:cNvSpPr>
              <a:spLocks noChangeArrowheads="1"/>
            </p:cNvSpPr>
            <p:nvPr>
              <p:custDataLst>
                <p:tags r:id="rId128"/>
              </p:custDataLst>
            </p:nvPr>
          </p:nvSpPr>
          <p:spPr bwMode="auto">
            <a:xfrm>
              <a:off x="10609399" y="2362929"/>
              <a:ext cx="2048" cy="204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73" name="Oval 707"/>
            <p:cNvSpPr>
              <a:spLocks noChangeArrowheads="1"/>
            </p:cNvSpPr>
            <p:nvPr>
              <p:custDataLst>
                <p:tags r:id="rId129"/>
              </p:custDataLst>
            </p:nvPr>
          </p:nvSpPr>
          <p:spPr bwMode="auto">
            <a:xfrm>
              <a:off x="10609399" y="2395017"/>
              <a:ext cx="1024" cy="10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74" name="Oval 708"/>
            <p:cNvSpPr>
              <a:spLocks noChangeArrowheads="1"/>
            </p:cNvSpPr>
            <p:nvPr>
              <p:custDataLst>
                <p:tags r:id="rId130"/>
              </p:custDataLst>
            </p:nvPr>
          </p:nvSpPr>
          <p:spPr bwMode="auto">
            <a:xfrm>
              <a:off x="10606327" y="2427446"/>
              <a:ext cx="1024" cy="10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75" name="Oval 709"/>
            <p:cNvSpPr>
              <a:spLocks noChangeArrowheads="1"/>
            </p:cNvSpPr>
            <p:nvPr>
              <p:custDataLst>
                <p:tags r:id="rId131"/>
              </p:custDataLst>
            </p:nvPr>
          </p:nvSpPr>
          <p:spPr bwMode="auto">
            <a:xfrm>
              <a:off x="10599500" y="2456461"/>
              <a:ext cx="6144" cy="614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76" name="Oval 710"/>
            <p:cNvSpPr>
              <a:spLocks noChangeArrowheads="1"/>
            </p:cNvSpPr>
            <p:nvPr>
              <p:custDataLst>
                <p:tags r:id="rId132"/>
              </p:custDataLst>
            </p:nvPr>
          </p:nvSpPr>
          <p:spPr bwMode="auto">
            <a:xfrm>
              <a:off x="10593355" y="2488890"/>
              <a:ext cx="5120" cy="477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77" name="Oval 711"/>
            <p:cNvSpPr>
              <a:spLocks noChangeArrowheads="1"/>
            </p:cNvSpPr>
            <p:nvPr>
              <p:custDataLst>
                <p:tags r:id="rId133"/>
              </p:custDataLst>
            </p:nvPr>
          </p:nvSpPr>
          <p:spPr bwMode="auto">
            <a:xfrm>
              <a:off x="10585504" y="2519954"/>
              <a:ext cx="3755" cy="409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78" name="Oval 712"/>
            <p:cNvSpPr>
              <a:spLocks noChangeArrowheads="1"/>
            </p:cNvSpPr>
            <p:nvPr>
              <p:custDataLst>
                <p:tags r:id="rId134"/>
              </p:custDataLst>
            </p:nvPr>
          </p:nvSpPr>
          <p:spPr bwMode="auto">
            <a:xfrm>
              <a:off x="10576287" y="2551359"/>
              <a:ext cx="2048" cy="170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79" name="Oval 713"/>
            <p:cNvSpPr>
              <a:spLocks noChangeArrowheads="1"/>
            </p:cNvSpPr>
            <p:nvPr>
              <p:custDataLst>
                <p:tags r:id="rId135"/>
              </p:custDataLst>
            </p:nvPr>
          </p:nvSpPr>
          <p:spPr bwMode="auto">
            <a:xfrm>
              <a:off x="10563316" y="2579350"/>
              <a:ext cx="4779" cy="51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80" name="Oval 714"/>
            <p:cNvSpPr>
              <a:spLocks noChangeArrowheads="1"/>
            </p:cNvSpPr>
            <p:nvPr>
              <p:custDataLst>
                <p:tags r:id="rId136"/>
              </p:custDataLst>
            </p:nvPr>
          </p:nvSpPr>
          <p:spPr bwMode="auto">
            <a:xfrm>
              <a:off x="10551027" y="2609731"/>
              <a:ext cx="2048" cy="27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81" name="Oval 715"/>
            <p:cNvSpPr>
              <a:spLocks noChangeArrowheads="1"/>
            </p:cNvSpPr>
            <p:nvPr>
              <p:custDataLst>
                <p:tags r:id="rId137"/>
              </p:custDataLst>
            </p:nvPr>
          </p:nvSpPr>
          <p:spPr bwMode="auto">
            <a:xfrm>
              <a:off x="10533959" y="2636698"/>
              <a:ext cx="5120" cy="51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82" name="Oval 716"/>
            <p:cNvSpPr>
              <a:spLocks noChangeArrowheads="1"/>
            </p:cNvSpPr>
            <p:nvPr>
              <p:custDataLst>
                <p:tags r:id="rId138"/>
              </p:custDataLst>
            </p:nvPr>
          </p:nvSpPr>
          <p:spPr bwMode="auto">
            <a:xfrm>
              <a:off x="10518939" y="2666055"/>
              <a:ext cx="2048" cy="204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83" name="Oval 717"/>
            <p:cNvSpPr>
              <a:spLocks noChangeArrowheads="1"/>
            </p:cNvSpPr>
            <p:nvPr>
              <p:custDataLst>
                <p:tags r:id="rId139"/>
              </p:custDataLst>
            </p:nvPr>
          </p:nvSpPr>
          <p:spPr bwMode="auto">
            <a:xfrm>
              <a:off x="10497775" y="2689268"/>
              <a:ext cx="7169" cy="68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84" name="Oval 718"/>
            <p:cNvSpPr>
              <a:spLocks noChangeArrowheads="1"/>
            </p:cNvSpPr>
            <p:nvPr>
              <p:custDataLst>
                <p:tags r:id="rId140"/>
              </p:custDataLst>
            </p:nvPr>
          </p:nvSpPr>
          <p:spPr bwMode="auto">
            <a:xfrm>
              <a:off x="10477635" y="2714187"/>
              <a:ext cx="8193" cy="819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85" name="Oval 719"/>
            <p:cNvSpPr>
              <a:spLocks noChangeArrowheads="1"/>
            </p:cNvSpPr>
            <p:nvPr>
              <p:custDataLst>
                <p:tags r:id="rId141"/>
              </p:custDataLst>
            </p:nvPr>
          </p:nvSpPr>
          <p:spPr bwMode="auto">
            <a:xfrm>
              <a:off x="10458519" y="2740471"/>
              <a:ext cx="4096" cy="307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86" name="Oval 720"/>
            <p:cNvSpPr>
              <a:spLocks noChangeArrowheads="1"/>
            </p:cNvSpPr>
            <p:nvPr>
              <p:custDataLst>
                <p:tags r:id="rId142"/>
              </p:custDataLst>
            </p:nvPr>
          </p:nvSpPr>
          <p:spPr bwMode="auto">
            <a:xfrm>
              <a:off x="10436330" y="2762660"/>
              <a:ext cx="3072" cy="409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87" name="Oval 721"/>
            <p:cNvSpPr>
              <a:spLocks noChangeArrowheads="1"/>
            </p:cNvSpPr>
            <p:nvPr>
              <p:custDataLst>
                <p:tags r:id="rId143"/>
              </p:custDataLst>
            </p:nvPr>
          </p:nvSpPr>
          <p:spPr bwMode="auto">
            <a:xfrm>
              <a:off x="10410046" y="2781776"/>
              <a:ext cx="7169" cy="819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88" name="Oval 722"/>
            <p:cNvSpPr>
              <a:spLocks noChangeArrowheads="1"/>
            </p:cNvSpPr>
            <p:nvPr>
              <p:custDataLst>
                <p:tags r:id="rId144"/>
              </p:custDataLst>
            </p:nvPr>
          </p:nvSpPr>
          <p:spPr bwMode="auto">
            <a:xfrm>
              <a:off x="10385126" y="2802940"/>
              <a:ext cx="6827" cy="614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89" name="Oval 723"/>
            <p:cNvSpPr>
              <a:spLocks noChangeArrowheads="1"/>
            </p:cNvSpPr>
            <p:nvPr>
              <p:custDataLst>
                <p:tags r:id="rId145"/>
              </p:custDataLst>
            </p:nvPr>
          </p:nvSpPr>
          <p:spPr bwMode="auto">
            <a:xfrm>
              <a:off x="10361914" y="2823080"/>
              <a:ext cx="1024" cy="204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90" name="Oval 724"/>
            <p:cNvSpPr>
              <a:spLocks noChangeArrowheads="1"/>
            </p:cNvSpPr>
            <p:nvPr>
              <p:custDataLst>
                <p:tags r:id="rId146"/>
              </p:custDataLst>
            </p:nvPr>
          </p:nvSpPr>
          <p:spPr bwMode="auto">
            <a:xfrm>
              <a:off x="10332557" y="2839124"/>
              <a:ext cx="5120" cy="409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91" name="Oval 725"/>
            <p:cNvSpPr>
              <a:spLocks noChangeArrowheads="1"/>
            </p:cNvSpPr>
            <p:nvPr>
              <p:custDataLst>
                <p:tags r:id="rId147"/>
              </p:custDataLst>
            </p:nvPr>
          </p:nvSpPr>
          <p:spPr bwMode="auto">
            <a:xfrm>
              <a:off x="10305590" y="2855168"/>
              <a:ext cx="2731" cy="204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92" name="Oval 726"/>
            <p:cNvSpPr>
              <a:spLocks noChangeArrowheads="1"/>
            </p:cNvSpPr>
            <p:nvPr>
              <p:custDataLst>
                <p:tags r:id="rId148"/>
              </p:custDataLst>
            </p:nvPr>
          </p:nvSpPr>
          <p:spPr bwMode="auto">
            <a:xfrm>
              <a:off x="10275209" y="2867457"/>
              <a:ext cx="5120" cy="477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93" name="Oval 727"/>
            <p:cNvSpPr>
              <a:spLocks noChangeArrowheads="1"/>
            </p:cNvSpPr>
            <p:nvPr>
              <p:custDataLst>
                <p:tags r:id="rId149"/>
              </p:custDataLst>
            </p:nvPr>
          </p:nvSpPr>
          <p:spPr bwMode="auto">
            <a:xfrm>
              <a:off x="10246876" y="2881452"/>
              <a:ext cx="2048" cy="10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94" name="Oval 728"/>
            <p:cNvSpPr>
              <a:spLocks noChangeArrowheads="1"/>
            </p:cNvSpPr>
            <p:nvPr>
              <p:custDataLst>
                <p:tags r:id="rId150"/>
              </p:custDataLst>
            </p:nvPr>
          </p:nvSpPr>
          <p:spPr bwMode="auto">
            <a:xfrm>
              <a:off x="10215812" y="2890669"/>
              <a:ext cx="3072" cy="27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95" name="Oval 729"/>
            <p:cNvSpPr>
              <a:spLocks noChangeArrowheads="1"/>
            </p:cNvSpPr>
            <p:nvPr>
              <p:custDataLst>
                <p:tags r:id="rId151"/>
              </p:custDataLst>
            </p:nvPr>
          </p:nvSpPr>
          <p:spPr bwMode="auto">
            <a:xfrm>
              <a:off x="10183725" y="2897496"/>
              <a:ext cx="4779" cy="51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96" name="Oval 730"/>
            <p:cNvSpPr>
              <a:spLocks noChangeArrowheads="1"/>
            </p:cNvSpPr>
            <p:nvPr>
              <p:custDataLst>
                <p:tags r:id="rId152"/>
              </p:custDataLst>
            </p:nvPr>
          </p:nvSpPr>
          <p:spPr bwMode="auto">
            <a:xfrm>
              <a:off x="10153344" y="2904665"/>
              <a:ext cx="4096" cy="409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97" name="Oval 731"/>
            <p:cNvSpPr>
              <a:spLocks noChangeArrowheads="1"/>
            </p:cNvSpPr>
            <p:nvPr>
              <p:custDataLst>
                <p:tags r:id="rId153"/>
              </p:custDataLst>
            </p:nvPr>
          </p:nvSpPr>
          <p:spPr bwMode="auto">
            <a:xfrm>
              <a:off x="10123304" y="2910809"/>
              <a:ext cx="1024" cy="68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98" name="Oval 732"/>
            <p:cNvSpPr>
              <a:spLocks noChangeArrowheads="1"/>
            </p:cNvSpPr>
            <p:nvPr>
              <p:custDataLst>
                <p:tags r:id="rId154"/>
              </p:custDataLst>
            </p:nvPr>
          </p:nvSpPr>
          <p:spPr bwMode="auto">
            <a:xfrm>
              <a:off x="10090875" y="2913540"/>
              <a:ext cx="1024" cy="10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99" name="Oval 733"/>
            <p:cNvSpPr>
              <a:spLocks noChangeArrowheads="1"/>
            </p:cNvSpPr>
            <p:nvPr>
              <p:custDataLst>
                <p:tags r:id="rId155"/>
              </p:custDataLst>
            </p:nvPr>
          </p:nvSpPr>
          <p:spPr bwMode="auto">
            <a:xfrm>
              <a:off x="10058787" y="2914564"/>
              <a:ext cx="1024" cy="10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200" name="Oval 734"/>
            <p:cNvSpPr>
              <a:spLocks noChangeArrowheads="1"/>
            </p:cNvSpPr>
            <p:nvPr>
              <p:custDataLst>
                <p:tags r:id="rId156"/>
              </p:custDataLst>
            </p:nvPr>
          </p:nvSpPr>
          <p:spPr bwMode="auto">
            <a:xfrm>
              <a:off x="10026358" y="2913540"/>
              <a:ext cx="1024" cy="10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201" name="Oval 735"/>
            <p:cNvSpPr>
              <a:spLocks noChangeArrowheads="1"/>
            </p:cNvSpPr>
            <p:nvPr>
              <p:custDataLst>
                <p:tags r:id="rId157"/>
              </p:custDataLst>
            </p:nvPr>
          </p:nvSpPr>
          <p:spPr bwMode="auto">
            <a:xfrm>
              <a:off x="9995295" y="2910809"/>
              <a:ext cx="1024" cy="68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202" name="Oval 736"/>
            <p:cNvSpPr>
              <a:spLocks noChangeArrowheads="1"/>
            </p:cNvSpPr>
            <p:nvPr>
              <p:custDataLst>
                <p:tags r:id="rId158"/>
              </p:custDataLst>
            </p:nvPr>
          </p:nvSpPr>
          <p:spPr bwMode="auto">
            <a:xfrm>
              <a:off x="9964231" y="2906713"/>
              <a:ext cx="341" cy="34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203" name="Oval 737"/>
            <p:cNvSpPr>
              <a:spLocks noChangeArrowheads="1"/>
            </p:cNvSpPr>
            <p:nvPr>
              <p:custDataLst>
                <p:tags r:id="rId159"/>
              </p:custDataLst>
            </p:nvPr>
          </p:nvSpPr>
          <p:spPr bwMode="auto">
            <a:xfrm>
              <a:off x="9931802" y="2900568"/>
              <a:ext cx="341" cy="34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204" name="Oval 738"/>
            <p:cNvSpPr>
              <a:spLocks noChangeArrowheads="1"/>
            </p:cNvSpPr>
            <p:nvPr>
              <p:custDataLst>
                <p:tags r:id="rId160"/>
              </p:custDataLst>
            </p:nvPr>
          </p:nvSpPr>
          <p:spPr bwMode="auto">
            <a:xfrm>
              <a:off x="9900738" y="2891352"/>
              <a:ext cx="1024" cy="10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205" name="Oval 739"/>
            <p:cNvSpPr>
              <a:spLocks noChangeArrowheads="1"/>
            </p:cNvSpPr>
            <p:nvPr>
              <p:custDataLst>
                <p:tags r:id="rId161"/>
              </p:custDataLst>
            </p:nvPr>
          </p:nvSpPr>
          <p:spPr bwMode="auto">
            <a:xfrm>
              <a:off x="9840318" y="2869505"/>
              <a:ext cx="2048" cy="10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206" name="Oval 740"/>
            <p:cNvSpPr>
              <a:spLocks noChangeArrowheads="1"/>
            </p:cNvSpPr>
            <p:nvPr>
              <p:custDataLst>
                <p:tags r:id="rId162"/>
              </p:custDataLst>
            </p:nvPr>
          </p:nvSpPr>
          <p:spPr bwMode="auto">
            <a:xfrm>
              <a:off x="9810961" y="2855168"/>
              <a:ext cx="2048" cy="204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207" name="Oval 741"/>
            <p:cNvSpPr>
              <a:spLocks noChangeArrowheads="1"/>
            </p:cNvSpPr>
            <p:nvPr>
              <p:custDataLst>
                <p:tags r:id="rId163"/>
              </p:custDataLst>
            </p:nvPr>
          </p:nvSpPr>
          <p:spPr bwMode="auto">
            <a:xfrm>
              <a:off x="9781946" y="2839124"/>
              <a:ext cx="4096" cy="409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208" name="Oval 742"/>
            <p:cNvSpPr>
              <a:spLocks noChangeArrowheads="1"/>
            </p:cNvSpPr>
            <p:nvPr>
              <p:custDataLst>
                <p:tags r:id="rId164"/>
              </p:custDataLst>
            </p:nvPr>
          </p:nvSpPr>
          <p:spPr bwMode="auto">
            <a:xfrm>
              <a:off x="9755661" y="2824104"/>
              <a:ext cx="1024" cy="10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209" name="Oval 743"/>
            <p:cNvSpPr>
              <a:spLocks noChangeArrowheads="1"/>
            </p:cNvSpPr>
            <p:nvPr>
              <p:custDataLst>
                <p:tags r:id="rId165"/>
              </p:custDataLst>
            </p:nvPr>
          </p:nvSpPr>
          <p:spPr bwMode="auto">
            <a:xfrm>
              <a:off x="9729376" y="2804988"/>
              <a:ext cx="2048" cy="204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210" name="Oval 744"/>
            <p:cNvSpPr>
              <a:spLocks noChangeArrowheads="1"/>
            </p:cNvSpPr>
            <p:nvPr>
              <p:custDataLst>
                <p:tags r:id="rId166"/>
              </p:custDataLst>
            </p:nvPr>
          </p:nvSpPr>
          <p:spPr bwMode="auto">
            <a:xfrm>
              <a:off x="9703433" y="2784848"/>
              <a:ext cx="2731" cy="307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211" name="Oval 745"/>
            <p:cNvSpPr>
              <a:spLocks noChangeArrowheads="1"/>
            </p:cNvSpPr>
            <p:nvPr>
              <p:custDataLst>
                <p:tags r:id="rId167"/>
              </p:custDataLst>
            </p:nvPr>
          </p:nvSpPr>
          <p:spPr bwMode="auto">
            <a:xfrm>
              <a:off x="9657008" y="2740471"/>
              <a:ext cx="3072" cy="307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212" name="Oval 746"/>
            <p:cNvSpPr>
              <a:spLocks noChangeArrowheads="1"/>
            </p:cNvSpPr>
            <p:nvPr>
              <p:custDataLst>
                <p:tags r:id="rId168"/>
              </p:custDataLst>
            </p:nvPr>
          </p:nvSpPr>
          <p:spPr bwMode="auto">
            <a:xfrm>
              <a:off x="9635844" y="2717259"/>
              <a:ext cx="2048" cy="204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213" name="Oval 747"/>
            <p:cNvSpPr>
              <a:spLocks noChangeArrowheads="1"/>
            </p:cNvSpPr>
            <p:nvPr>
              <p:custDataLst>
                <p:tags r:id="rId169"/>
              </p:custDataLst>
            </p:nvPr>
          </p:nvSpPr>
          <p:spPr bwMode="auto">
            <a:xfrm>
              <a:off x="9616728" y="2693023"/>
              <a:ext cx="1024" cy="34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214" name="Oval 748"/>
            <p:cNvSpPr>
              <a:spLocks noChangeArrowheads="1"/>
            </p:cNvSpPr>
            <p:nvPr>
              <p:custDataLst>
                <p:tags r:id="rId170"/>
              </p:custDataLst>
            </p:nvPr>
          </p:nvSpPr>
          <p:spPr bwMode="auto">
            <a:xfrm>
              <a:off x="9598636" y="2667079"/>
              <a:ext cx="341" cy="34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215" name="Oval 749"/>
            <p:cNvSpPr>
              <a:spLocks noChangeArrowheads="1"/>
            </p:cNvSpPr>
            <p:nvPr>
              <p:custDataLst>
                <p:tags r:id="rId171"/>
              </p:custDataLst>
            </p:nvPr>
          </p:nvSpPr>
          <p:spPr bwMode="auto">
            <a:xfrm>
              <a:off x="9566207" y="2610755"/>
              <a:ext cx="1024" cy="68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216" name="Oval 750"/>
            <p:cNvSpPr>
              <a:spLocks noChangeArrowheads="1"/>
            </p:cNvSpPr>
            <p:nvPr>
              <p:custDataLst>
                <p:tags r:id="rId172"/>
              </p:custDataLst>
            </p:nvPr>
          </p:nvSpPr>
          <p:spPr bwMode="auto">
            <a:xfrm>
              <a:off x="9541287" y="2552042"/>
              <a:ext cx="341" cy="34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217" name="Oval 751"/>
            <p:cNvSpPr>
              <a:spLocks noChangeArrowheads="1"/>
            </p:cNvSpPr>
            <p:nvPr>
              <p:custDataLst>
                <p:tags r:id="rId173"/>
              </p:custDataLst>
            </p:nvPr>
          </p:nvSpPr>
          <p:spPr bwMode="auto">
            <a:xfrm>
              <a:off x="9566207" y="2116127"/>
              <a:ext cx="1024" cy="34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218" name="Oval 752"/>
            <p:cNvSpPr>
              <a:spLocks noChangeArrowheads="1"/>
            </p:cNvSpPr>
            <p:nvPr>
              <p:custDataLst>
                <p:tags r:id="rId174"/>
              </p:custDataLst>
            </p:nvPr>
          </p:nvSpPr>
          <p:spPr bwMode="auto">
            <a:xfrm>
              <a:off x="9811985" y="1870690"/>
              <a:ext cx="341" cy="10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219" name="Oval 753"/>
            <p:cNvSpPr>
              <a:spLocks noChangeArrowheads="1"/>
            </p:cNvSpPr>
            <p:nvPr>
              <p:custDataLst>
                <p:tags r:id="rId175"/>
              </p:custDataLst>
            </p:nvPr>
          </p:nvSpPr>
          <p:spPr bwMode="auto">
            <a:xfrm>
              <a:off x="10247900" y="1845430"/>
              <a:ext cx="341" cy="10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220" name="Oval 754"/>
            <p:cNvSpPr>
              <a:spLocks noChangeArrowheads="1"/>
            </p:cNvSpPr>
            <p:nvPr>
              <p:custDataLst>
                <p:tags r:id="rId176"/>
              </p:custDataLst>
            </p:nvPr>
          </p:nvSpPr>
          <p:spPr bwMode="auto">
            <a:xfrm>
              <a:off x="10306273" y="1870690"/>
              <a:ext cx="1024" cy="10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221" name="Oval 755"/>
            <p:cNvSpPr>
              <a:spLocks noChangeArrowheads="1"/>
            </p:cNvSpPr>
            <p:nvPr>
              <p:custDataLst>
                <p:tags r:id="rId177"/>
              </p:custDataLst>
            </p:nvPr>
          </p:nvSpPr>
          <p:spPr bwMode="auto">
            <a:xfrm>
              <a:off x="10361914" y="1902778"/>
              <a:ext cx="1024" cy="10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222" name="Oval 756"/>
            <p:cNvSpPr>
              <a:spLocks noChangeArrowheads="1"/>
            </p:cNvSpPr>
            <p:nvPr>
              <p:custDataLst>
                <p:tags r:id="rId178"/>
              </p:custDataLst>
            </p:nvPr>
          </p:nvSpPr>
          <p:spPr bwMode="auto">
            <a:xfrm>
              <a:off x="10387857" y="1921894"/>
              <a:ext cx="1024" cy="34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223" name="Oval 757"/>
            <p:cNvSpPr>
              <a:spLocks noChangeArrowheads="1"/>
            </p:cNvSpPr>
            <p:nvPr>
              <p:custDataLst>
                <p:tags r:id="rId179"/>
              </p:custDataLst>
            </p:nvPr>
          </p:nvSpPr>
          <p:spPr bwMode="auto">
            <a:xfrm>
              <a:off x="10413118" y="1941010"/>
              <a:ext cx="1024" cy="10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224" name="Oval 758"/>
            <p:cNvSpPr>
              <a:spLocks noChangeArrowheads="1"/>
            </p:cNvSpPr>
            <p:nvPr>
              <p:custDataLst>
                <p:tags r:id="rId180"/>
              </p:custDataLst>
            </p:nvPr>
          </p:nvSpPr>
          <p:spPr bwMode="auto">
            <a:xfrm>
              <a:off x="10436330" y="1961150"/>
              <a:ext cx="3072" cy="307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225" name="Oval 759"/>
            <p:cNvSpPr>
              <a:spLocks noChangeArrowheads="1"/>
            </p:cNvSpPr>
            <p:nvPr>
              <p:custDataLst>
                <p:tags r:id="rId181"/>
              </p:custDataLst>
            </p:nvPr>
          </p:nvSpPr>
          <p:spPr bwMode="auto">
            <a:xfrm>
              <a:off x="10480707" y="2008599"/>
              <a:ext cx="2048" cy="204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226" name="Oval 760"/>
            <p:cNvSpPr>
              <a:spLocks noChangeArrowheads="1"/>
            </p:cNvSpPr>
            <p:nvPr>
              <p:custDataLst>
                <p:tags r:id="rId182"/>
              </p:custDataLst>
            </p:nvPr>
          </p:nvSpPr>
          <p:spPr bwMode="auto">
            <a:xfrm>
              <a:off x="10500847" y="2033518"/>
              <a:ext cx="2048" cy="204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227" name="Oval 761"/>
            <p:cNvSpPr>
              <a:spLocks noChangeArrowheads="1"/>
            </p:cNvSpPr>
            <p:nvPr>
              <p:custDataLst>
                <p:tags r:id="rId183"/>
              </p:custDataLst>
            </p:nvPr>
          </p:nvSpPr>
          <p:spPr bwMode="auto">
            <a:xfrm>
              <a:off x="10519963" y="2060827"/>
              <a:ext cx="1024" cy="34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228" name="Oval 762"/>
            <p:cNvSpPr>
              <a:spLocks noChangeArrowheads="1"/>
            </p:cNvSpPr>
            <p:nvPr>
              <p:custDataLst>
                <p:tags r:id="rId184"/>
              </p:custDataLst>
            </p:nvPr>
          </p:nvSpPr>
          <p:spPr bwMode="auto">
            <a:xfrm>
              <a:off x="10534983" y="2086087"/>
              <a:ext cx="4096" cy="409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229" name="Oval 763"/>
            <p:cNvSpPr>
              <a:spLocks noChangeArrowheads="1"/>
            </p:cNvSpPr>
            <p:nvPr>
              <p:custDataLst>
                <p:tags r:id="rId185"/>
              </p:custDataLst>
            </p:nvPr>
          </p:nvSpPr>
          <p:spPr bwMode="auto">
            <a:xfrm>
              <a:off x="10551027" y="2115103"/>
              <a:ext cx="2048" cy="204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230" name="Oval 764"/>
            <p:cNvSpPr>
              <a:spLocks noChangeArrowheads="1"/>
            </p:cNvSpPr>
            <p:nvPr>
              <p:custDataLst>
                <p:tags r:id="rId186"/>
              </p:custDataLst>
            </p:nvPr>
          </p:nvSpPr>
          <p:spPr bwMode="auto">
            <a:xfrm>
              <a:off x="10565364" y="2144460"/>
              <a:ext cx="683" cy="204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231" name="Oval 765"/>
            <p:cNvSpPr>
              <a:spLocks noChangeArrowheads="1"/>
            </p:cNvSpPr>
            <p:nvPr>
              <p:custDataLst>
                <p:tags r:id="rId187"/>
              </p:custDataLst>
            </p:nvPr>
          </p:nvSpPr>
          <p:spPr bwMode="auto">
            <a:xfrm>
              <a:off x="10587211" y="2204880"/>
              <a:ext cx="1024" cy="10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232" name="Oval 766"/>
            <p:cNvSpPr>
              <a:spLocks noChangeArrowheads="1"/>
            </p:cNvSpPr>
            <p:nvPr>
              <p:custDataLst>
                <p:tags r:id="rId188"/>
              </p:custDataLst>
            </p:nvPr>
          </p:nvSpPr>
          <p:spPr bwMode="auto">
            <a:xfrm>
              <a:off x="10594379" y="2234919"/>
              <a:ext cx="3072" cy="307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233" name="Oval 767"/>
            <p:cNvSpPr>
              <a:spLocks noChangeArrowheads="1"/>
            </p:cNvSpPr>
            <p:nvPr>
              <p:custDataLst>
                <p:tags r:id="rId189"/>
              </p:custDataLst>
            </p:nvPr>
          </p:nvSpPr>
          <p:spPr bwMode="auto">
            <a:xfrm>
              <a:off x="10600524" y="2266324"/>
              <a:ext cx="4096" cy="409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234" name="Oval 768"/>
            <p:cNvSpPr>
              <a:spLocks noChangeArrowheads="1"/>
            </p:cNvSpPr>
            <p:nvPr>
              <p:custDataLst>
                <p:tags r:id="rId190"/>
              </p:custDataLst>
            </p:nvPr>
          </p:nvSpPr>
          <p:spPr bwMode="auto">
            <a:xfrm>
              <a:off x="10606327" y="2299436"/>
              <a:ext cx="1024" cy="10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235" name="Oval 769"/>
            <p:cNvSpPr>
              <a:spLocks noChangeArrowheads="1"/>
            </p:cNvSpPr>
            <p:nvPr>
              <p:custDataLst>
                <p:tags r:id="rId191"/>
              </p:custDataLst>
            </p:nvPr>
          </p:nvSpPr>
          <p:spPr bwMode="auto">
            <a:xfrm>
              <a:off x="10609399" y="2330841"/>
              <a:ext cx="1024" cy="170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236" name="Oval 770"/>
            <p:cNvSpPr>
              <a:spLocks noChangeArrowheads="1"/>
            </p:cNvSpPr>
            <p:nvPr>
              <p:custDataLst>
                <p:tags r:id="rId192"/>
              </p:custDataLst>
            </p:nvPr>
          </p:nvSpPr>
          <p:spPr bwMode="auto">
            <a:xfrm>
              <a:off x="10633636" y="2459533"/>
              <a:ext cx="341" cy="34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237" name="Oval 771"/>
            <p:cNvSpPr>
              <a:spLocks noChangeArrowheads="1"/>
            </p:cNvSpPr>
            <p:nvPr>
              <p:custDataLst>
                <p:tags r:id="rId193"/>
              </p:custDataLst>
            </p:nvPr>
          </p:nvSpPr>
          <p:spPr bwMode="auto">
            <a:xfrm>
              <a:off x="10537031" y="2694047"/>
              <a:ext cx="1024" cy="204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238" name="Oval 772"/>
            <p:cNvSpPr>
              <a:spLocks noChangeArrowheads="1"/>
            </p:cNvSpPr>
            <p:nvPr>
              <p:custDataLst>
                <p:tags r:id="rId194"/>
              </p:custDataLst>
            </p:nvPr>
          </p:nvSpPr>
          <p:spPr bwMode="auto">
            <a:xfrm>
              <a:off x="10263261" y="2907737"/>
              <a:ext cx="1024" cy="204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239" name="Oval 773"/>
            <p:cNvSpPr>
              <a:spLocks noChangeArrowheads="1"/>
            </p:cNvSpPr>
            <p:nvPr>
              <p:custDataLst>
                <p:tags r:id="rId195"/>
              </p:custDataLst>
            </p:nvPr>
          </p:nvSpPr>
          <p:spPr bwMode="auto">
            <a:xfrm>
              <a:off x="10170412" y="2934704"/>
              <a:ext cx="1024" cy="34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240" name="Oval 774"/>
            <p:cNvSpPr>
              <a:spLocks noChangeArrowheads="1"/>
            </p:cNvSpPr>
            <p:nvPr>
              <p:custDataLst>
                <p:tags r:id="rId196"/>
              </p:custDataLst>
            </p:nvPr>
          </p:nvSpPr>
          <p:spPr bwMode="auto">
            <a:xfrm>
              <a:off x="10139348" y="2939825"/>
              <a:ext cx="341" cy="10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微软雅黑" panose="020B0503020204020204" pitchFamily="34" charset="-122"/>
              </a:endParaRPr>
            </a:p>
          </p:txBody>
        </p:sp>
      </p:grpSp>
      <p:sp>
        <p:nvSpPr>
          <p:cNvPr id="34" name="椭圆 33"/>
          <p:cNvSpPr/>
          <p:nvPr>
            <p:custDataLst>
              <p:tags r:id="rId2"/>
            </p:custDataLst>
          </p:nvPr>
        </p:nvSpPr>
        <p:spPr>
          <a:xfrm>
            <a:off x="-723737" y="-722437"/>
            <a:ext cx="13019157" cy="9928476"/>
          </a:xfrm>
          <a:prstGeom prst="ellipse">
            <a:avLst/>
          </a:prstGeom>
          <a:gradFill flip="none" rotWithShape="1">
            <a:gsLst>
              <a:gs pos="60000">
                <a:schemeClr val="accent1">
                  <a:alpha val="0"/>
                </a:schemeClr>
              </a:gs>
              <a:gs pos="99000">
                <a:schemeClr val="accent1">
                  <a:alpha val="68000"/>
                </a:schemeClr>
              </a:gs>
            </a:gsLst>
            <a:path path="circle">
              <a:fillToRect l="50000" t="50000" r="50000" b="50000"/>
            </a:path>
            <a:tileRect/>
          </a:gradFill>
          <a:ln w="857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75" name="矩形 74"/>
          <p:cNvSpPr/>
          <p:nvPr>
            <p:custDataLst>
              <p:tags r:id="rId3"/>
            </p:custDataLst>
          </p:nvPr>
        </p:nvSpPr>
        <p:spPr>
          <a:xfrm>
            <a:off x="6985" y="10432"/>
            <a:ext cx="12192000" cy="6858001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60000"/>
                </a:schemeClr>
              </a:gs>
              <a:gs pos="42000">
                <a:srgbClr val="FAFAFA"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 rot="761684">
            <a:off x="229146" y="410616"/>
            <a:ext cx="10673380" cy="8029926"/>
            <a:chOff x="2464323" y="319417"/>
            <a:chExt cx="7274065" cy="7285212"/>
          </a:xfrm>
        </p:grpSpPr>
        <p:grpSp>
          <p:nvGrpSpPr>
            <p:cNvPr id="36" name="组合 35"/>
            <p:cNvGrpSpPr/>
            <p:nvPr/>
          </p:nvGrpSpPr>
          <p:grpSpPr>
            <a:xfrm>
              <a:off x="2464323" y="337115"/>
              <a:ext cx="7267510" cy="7267514"/>
              <a:chOff x="2464323" y="337115"/>
              <a:chExt cx="7267510" cy="7267514"/>
            </a:xfrm>
          </p:grpSpPr>
          <p:sp>
            <p:nvSpPr>
              <p:cNvPr id="40" name="弧形 39"/>
              <p:cNvSpPr/>
              <p:nvPr>
                <p:custDataLst>
                  <p:tags r:id="rId28"/>
                </p:custDataLst>
              </p:nvPr>
            </p:nvSpPr>
            <p:spPr>
              <a:xfrm rot="16750984">
                <a:off x="2464321" y="337117"/>
                <a:ext cx="7267514" cy="7267510"/>
              </a:xfrm>
              <a:prstGeom prst="arc">
                <a:avLst>
                  <a:gd name="adj1" fmla="val 10811240"/>
                  <a:gd name="adj2" fmla="val 0"/>
                </a:avLst>
              </a:prstGeom>
              <a:gradFill flip="none" rotWithShape="1">
                <a:gsLst>
                  <a:gs pos="0">
                    <a:schemeClr val="accent1">
                      <a:alpha val="15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0800000" scaled="1"/>
                <a:tileRect/>
              </a:gradFill>
              <a:ln w="6350" cap="flat" cmpd="sng" algn="ctr">
                <a:noFill/>
                <a:prstDash val="dash"/>
                <a:miter lim="800000"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100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思源黑体 CN Regular" panose="020B0500000000000000" charset="-122"/>
                  <a:cs typeface="微软雅黑" panose="020B0503020204020204" pitchFamily="34" charset="-122"/>
                </a:endParaRPr>
              </a:p>
            </p:txBody>
          </p:sp>
          <p:cxnSp>
            <p:nvCxnSpPr>
              <p:cNvPr id="41" name="直接连接符 40"/>
              <p:cNvCxnSpPr/>
              <p:nvPr>
                <p:custDataLst>
                  <p:tags r:id="rId29"/>
                </p:custDataLst>
              </p:nvPr>
            </p:nvCxnSpPr>
            <p:spPr>
              <a:xfrm flipH="1">
                <a:off x="5506443" y="376806"/>
                <a:ext cx="1172660" cy="7179336"/>
              </a:xfrm>
              <a:prstGeom prst="line">
                <a:avLst/>
              </a:prstGeom>
              <a:ln w="12700">
                <a:gradFill>
                  <a:gsLst>
                    <a:gs pos="0">
                      <a:schemeClr val="accent1"/>
                    </a:gs>
                    <a:gs pos="29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" name="组合 36"/>
            <p:cNvGrpSpPr/>
            <p:nvPr/>
          </p:nvGrpSpPr>
          <p:grpSpPr>
            <a:xfrm rot="10800000">
              <a:off x="2470878" y="319417"/>
              <a:ext cx="7267510" cy="7267514"/>
              <a:chOff x="2457768" y="354813"/>
              <a:chExt cx="7267510" cy="7267514"/>
            </a:xfrm>
          </p:grpSpPr>
          <p:sp>
            <p:nvSpPr>
              <p:cNvPr id="38" name="弧形 37"/>
              <p:cNvSpPr/>
              <p:nvPr>
                <p:custDataLst>
                  <p:tags r:id="rId26"/>
                </p:custDataLst>
              </p:nvPr>
            </p:nvSpPr>
            <p:spPr>
              <a:xfrm rot="16750984">
                <a:off x="2457766" y="354815"/>
                <a:ext cx="7267514" cy="7267510"/>
              </a:xfrm>
              <a:prstGeom prst="arc">
                <a:avLst>
                  <a:gd name="adj1" fmla="val 10811240"/>
                  <a:gd name="adj2" fmla="val 0"/>
                </a:avLst>
              </a:prstGeom>
              <a:gradFill flip="none" rotWithShape="1">
                <a:gsLst>
                  <a:gs pos="0">
                    <a:schemeClr val="accent1">
                      <a:alpha val="15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0800000" scaled="1"/>
                <a:tileRect/>
              </a:gradFill>
              <a:ln w="6350" cap="flat" cmpd="sng" algn="ctr">
                <a:noFill/>
                <a:prstDash val="dash"/>
                <a:miter lim="800000"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100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思源黑体 CN Regular" panose="020B0500000000000000" charset="-122"/>
                  <a:cs typeface="微软雅黑" panose="020B0503020204020204" pitchFamily="34" charset="-122"/>
                </a:endParaRPr>
              </a:p>
            </p:txBody>
          </p:sp>
          <p:cxnSp>
            <p:nvCxnSpPr>
              <p:cNvPr id="39" name="直接连接符 38"/>
              <p:cNvCxnSpPr/>
              <p:nvPr>
                <p:custDataLst>
                  <p:tags r:id="rId27"/>
                </p:custDataLst>
              </p:nvPr>
            </p:nvCxnSpPr>
            <p:spPr>
              <a:xfrm flipH="1">
                <a:off x="5511413" y="376806"/>
                <a:ext cx="1172660" cy="7179336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/>
                    </a:gs>
                    <a:gs pos="29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2" name="椭圆 41"/>
          <p:cNvSpPr/>
          <p:nvPr>
            <p:custDataLst>
              <p:tags r:id="rId4"/>
            </p:custDataLst>
          </p:nvPr>
        </p:nvSpPr>
        <p:spPr>
          <a:xfrm>
            <a:off x="1908758" y="2903124"/>
            <a:ext cx="8374484" cy="8374476"/>
          </a:xfrm>
          <a:prstGeom prst="ellipse">
            <a:avLst/>
          </a:prstGeom>
          <a:noFill/>
          <a:ln w="6350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4000">
                  <a:schemeClr val="accent1">
                    <a:alpha val="33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  <a:tileRect/>
            </a:gradFill>
            <a:prstDash val="dash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100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思源黑体 CN Regular" panose="020B0500000000000000" charset="-122"/>
              <a:cs typeface="微软雅黑" panose="020B0503020204020204" pitchFamily="34" charset="-122"/>
            </a:endParaRPr>
          </a:p>
        </p:txBody>
      </p:sp>
      <p:sp>
        <p:nvSpPr>
          <p:cNvPr id="44" name="椭圆 43"/>
          <p:cNvSpPr/>
          <p:nvPr>
            <p:custDataLst>
              <p:tags r:id="rId5"/>
            </p:custDataLst>
          </p:nvPr>
        </p:nvSpPr>
        <p:spPr>
          <a:xfrm>
            <a:off x="3216862" y="4211224"/>
            <a:ext cx="5900538" cy="5142320"/>
          </a:xfrm>
          <a:prstGeom prst="ellipse">
            <a:avLst/>
          </a:prstGeom>
          <a:gradFill flip="none" rotWithShape="1">
            <a:gsLst>
              <a:gs pos="0">
                <a:srgbClr val="FFC000"/>
              </a:gs>
              <a:gs pos="100000">
                <a:schemeClr val="accent1">
                  <a:lumMod val="80000"/>
                  <a:lumOff val="20000"/>
                </a:schemeClr>
              </a:gs>
            </a:gsLst>
            <a:lin ang="5400000" scaled="1"/>
            <a:tileRect/>
          </a:gradFill>
          <a:ln w="25400">
            <a:gradFill>
              <a:gsLst>
                <a:gs pos="0">
                  <a:schemeClr val="bg1">
                    <a:alpha val="0"/>
                  </a:schemeClr>
                </a:gs>
                <a:gs pos="48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  <a:effectLst>
            <a:innerShdw blurRad="114300">
              <a:prstClr val="black">
                <a:alpha val="1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微软雅黑" panose="020B0503020204020204" pitchFamily="34" charset="-122"/>
            </a:endParaRPr>
          </a:p>
        </p:txBody>
      </p:sp>
      <p:pic>
        <p:nvPicPr>
          <p:cNvPr id="2" name="图片 1" descr="303b32313536353236313bc2ccc9abccecc8bbd3d0bbfab7fbbac5"/>
          <p:cNvPicPr>
            <a:picLocks noChangeAspect="1"/>
          </p:cNvPicPr>
          <p:nvPr/>
        </p:nvPicPr>
        <p:blipFill>
          <a:blip r:embed="rId798">
            <a:extLst>
              <a:ext uri="{96DAC541-7B7A-43D3-8B79-37D633B846F1}">
                <asvg:svgBlip xmlns:asvg="http://schemas.microsoft.com/office/drawing/2016/SVG/main" xmlns="" r:embed="rId799"/>
              </a:ext>
            </a:extLst>
          </a:blip>
          <a:stretch>
            <a:fillRect/>
          </a:stretch>
        </p:blipFill>
        <p:spPr>
          <a:xfrm>
            <a:off x="5081588" y="5477510"/>
            <a:ext cx="2028825" cy="2028825"/>
          </a:xfrm>
          <a:prstGeom prst="rect">
            <a:avLst/>
          </a:prstGeom>
        </p:spPr>
      </p:pic>
      <p:grpSp>
        <p:nvGrpSpPr>
          <p:cNvPr id="47" name="组合 46"/>
          <p:cNvGrpSpPr/>
          <p:nvPr/>
        </p:nvGrpSpPr>
        <p:grpSpPr>
          <a:xfrm>
            <a:off x="-360345" y="994067"/>
            <a:ext cx="12912690" cy="12912680"/>
            <a:chOff x="-360345" y="634022"/>
            <a:chExt cx="12912690" cy="12912680"/>
          </a:xfrm>
        </p:grpSpPr>
        <p:sp>
          <p:nvSpPr>
            <p:cNvPr id="48" name="椭圆 47"/>
            <p:cNvSpPr/>
            <p:nvPr>
              <p:custDataLst>
                <p:tags r:id="rId23"/>
              </p:custDataLst>
            </p:nvPr>
          </p:nvSpPr>
          <p:spPr>
            <a:xfrm>
              <a:off x="-360345" y="634022"/>
              <a:ext cx="12912690" cy="12912680"/>
            </a:xfrm>
            <a:prstGeom prst="ellipse">
              <a:avLst/>
            </a:prstGeom>
            <a:noFill/>
            <a:ln w="6350" cap="flat" cmpd="sng" algn="ctr">
              <a:gradFill flip="none" rotWithShape="1">
                <a:gsLst>
                  <a:gs pos="0">
                    <a:schemeClr val="accent1">
                      <a:alpha val="61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8100000" scaled="1"/>
                <a:tileRect/>
              </a:gradFill>
              <a:prstDash val="dash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思源黑体 CN Regular" panose="020B0500000000000000" charset="-122"/>
                <a:cs typeface="微软雅黑" panose="020B0503020204020204" pitchFamily="34" charset="-122"/>
              </a:endParaRPr>
            </a:p>
          </p:txBody>
        </p:sp>
        <p:grpSp>
          <p:nvGrpSpPr>
            <p:cNvPr id="49" name="组合 48"/>
            <p:cNvGrpSpPr/>
            <p:nvPr/>
          </p:nvGrpSpPr>
          <p:grpSpPr>
            <a:xfrm>
              <a:off x="347043" y="1341410"/>
              <a:ext cx="11497914" cy="11497904"/>
              <a:chOff x="347043" y="1341410"/>
              <a:chExt cx="11497914" cy="11497904"/>
            </a:xfrm>
          </p:grpSpPr>
          <p:sp>
            <p:nvSpPr>
              <p:cNvPr id="50" name="弧形 49"/>
              <p:cNvSpPr/>
              <p:nvPr>
                <p:custDataLst>
                  <p:tags r:id="rId24"/>
                </p:custDataLst>
              </p:nvPr>
            </p:nvSpPr>
            <p:spPr>
              <a:xfrm>
                <a:off x="347043" y="1341410"/>
                <a:ext cx="11497914" cy="11497904"/>
              </a:xfrm>
              <a:prstGeom prst="arc">
                <a:avLst>
                  <a:gd name="adj1" fmla="val 18562667"/>
                  <a:gd name="adj2" fmla="val 312549"/>
                </a:avLst>
              </a:prstGeom>
              <a:noFill/>
              <a:ln w="9525" cap="flat" cmpd="sng" algn="ctr">
                <a:gradFill flip="none" rotWithShape="1"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  <a:alpha val="0"/>
                      </a:schemeClr>
                    </a:gs>
                  </a:gsLst>
                  <a:lin ang="5400000" scaled="1"/>
                  <a:tileRect/>
                </a:gra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100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思源黑体 CN Regular" panose="020B0500000000000000" charset="-122"/>
                  <a:cs typeface="微软雅黑" panose="020B0503020204020204" pitchFamily="34" charset="-122"/>
                </a:endParaRPr>
              </a:p>
            </p:txBody>
          </p:sp>
          <p:sp>
            <p:nvSpPr>
              <p:cNvPr id="51" name="弧形 50"/>
              <p:cNvSpPr/>
              <p:nvPr>
                <p:custDataLst>
                  <p:tags r:id="rId25"/>
                </p:custDataLst>
              </p:nvPr>
            </p:nvSpPr>
            <p:spPr>
              <a:xfrm>
                <a:off x="347043" y="1341410"/>
                <a:ext cx="11497914" cy="11497904"/>
              </a:xfrm>
              <a:prstGeom prst="arc">
                <a:avLst>
                  <a:gd name="adj1" fmla="val 11305956"/>
                  <a:gd name="adj2" fmla="val 13556344"/>
                </a:avLst>
              </a:prstGeom>
              <a:noFill/>
              <a:ln w="9525" cap="flat" cmpd="sng" algn="ctr">
                <a:gradFill flip="none" rotWithShape="1"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  <a:alpha val="0"/>
                      </a:schemeClr>
                    </a:gs>
                  </a:gsLst>
                  <a:lin ang="16200000" scaled="1"/>
                  <a:tileRect/>
                </a:gra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100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思源黑体 CN Regular" panose="020B0500000000000000" charset="-122"/>
                  <a:cs typeface="微软雅黑" panose="020B0503020204020204" pitchFamily="34" charset="-122"/>
                </a:endParaRPr>
              </a:p>
            </p:txBody>
          </p:sp>
        </p:grpSp>
      </p:grpSp>
      <p:sp>
        <p:nvSpPr>
          <p:cNvPr id="18" name="文本框 17"/>
          <p:cNvSpPr txBox="1"/>
          <p:nvPr>
            <p:custDataLst>
              <p:tags r:id="rId6"/>
            </p:custDataLst>
          </p:nvPr>
        </p:nvSpPr>
        <p:spPr>
          <a:xfrm>
            <a:off x="543774" y="4903905"/>
            <a:ext cx="24612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>
                <a:gradFill flip="none" rotWithShape="1">
                  <a:gsLst>
                    <a:gs pos="0">
                      <a:schemeClr val="accent1">
                        <a:lumMod val="84000"/>
                      </a:schemeClr>
                    </a:gs>
                    <a:gs pos="100000">
                      <a:schemeClr val="accent1">
                        <a:lumMod val="100000"/>
                      </a:schemeClr>
                    </a:gs>
                  </a:gsLst>
                  <a:lin ang="13500000" scaled="1"/>
                  <a:tileRect/>
                </a:gradFill>
                <a:latin typeface="+mj-lt"/>
                <a:ea typeface="+mj-ea"/>
                <a:cs typeface="OPPOSans B" panose="00020600040101010101" pitchFamily="18" charset="-122"/>
              </a:defRPr>
            </a:lvl1pPr>
          </a:lstStyle>
          <a:p>
            <a:r>
              <a:rPr lang="bg-BG" altLang="zh-CN" sz="2400" dirty="0">
                <a:solidFill>
                  <a:schemeClr val="bg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rPr>
              <a:t>Висока бионаличност</a:t>
            </a:r>
            <a:endParaRPr lang="zh-CN" altLang="en-US" sz="2400" dirty="0">
              <a:solidFill>
                <a:schemeClr val="bg1"/>
              </a:solidFill>
              <a:latin typeface="+mn-lt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7"/>
            </p:custDataLst>
          </p:nvPr>
        </p:nvSpPr>
        <p:spPr>
          <a:xfrm>
            <a:off x="2192047" y="2859874"/>
            <a:ext cx="2461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gradFill flip="none" rotWithShape="1">
                  <a:gsLst>
                    <a:gs pos="0">
                      <a:schemeClr val="accent1">
                        <a:lumMod val="84000"/>
                      </a:schemeClr>
                    </a:gs>
                    <a:gs pos="100000">
                      <a:schemeClr val="accent1">
                        <a:lumMod val="100000"/>
                      </a:schemeClr>
                    </a:gs>
                  </a:gsLst>
                  <a:lin ang="13500000" scaled="1"/>
                  <a:tileRect/>
                </a:gradFill>
                <a:latin typeface="+mj-lt"/>
                <a:ea typeface="+mj-ea"/>
                <a:cs typeface="OPPOSans B" panose="00020600040101010101" pitchFamily="18" charset="-122"/>
              </a:defRPr>
            </a:lvl1pPr>
          </a:lstStyle>
          <a:p>
            <a:pPr algn="ctr"/>
            <a:r>
              <a:rPr lang="bg-BG" altLang="zh-CN" sz="2400" dirty="0" smtClean="0">
                <a:solidFill>
                  <a:schemeClr val="bg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rPr>
              <a:t>Натурален</a:t>
            </a:r>
            <a:endParaRPr lang="zh-CN" altLang="en-US" sz="2400" dirty="0">
              <a:solidFill>
                <a:schemeClr val="bg1"/>
              </a:solidFill>
              <a:latin typeface="+mn-lt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8"/>
            </p:custDataLst>
          </p:nvPr>
        </p:nvSpPr>
        <p:spPr>
          <a:xfrm>
            <a:off x="4872355" y="2281632"/>
            <a:ext cx="24612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gradFill flip="none" rotWithShape="1">
                  <a:gsLst>
                    <a:gs pos="0">
                      <a:schemeClr val="accent1">
                        <a:lumMod val="84000"/>
                      </a:schemeClr>
                    </a:gs>
                    <a:gs pos="100000">
                      <a:schemeClr val="accent1">
                        <a:lumMod val="100000"/>
                      </a:schemeClr>
                    </a:gs>
                  </a:gsLst>
                  <a:lin ang="13500000" scaled="1"/>
                  <a:tileRect/>
                </a:gradFill>
                <a:latin typeface="+mj-lt"/>
                <a:ea typeface="+mj-ea"/>
                <a:cs typeface="OPPOSans B" panose="00020600040101010101" pitchFamily="18" charset="-122"/>
              </a:defRPr>
            </a:lvl1pPr>
          </a:lstStyle>
          <a:p>
            <a:pPr algn="ctr"/>
            <a:r>
              <a:rPr lang="bg-BG" altLang="zh-CN" sz="2400" dirty="0">
                <a:solidFill>
                  <a:schemeClr val="bg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rPr>
              <a:t>Богат на калций</a:t>
            </a:r>
            <a:endParaRPr lang="zh-CN" altLang="en-US" sz="2400" dirty="0">
              <a:solidFill>
                <a:schemeClr val="bg1"/>
              </a:solidFill>
              <a:latin typeface="+mn-lt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62" name="文本框 61"/>
          <p:cNvSpPr txBox="1"/>
          <p:nvPr>
            <p:custDataLst>
              <p:tags r:id="rId9"/>
            </p:custDataLst>
          </p:nvPr>
        </p:nvSpPr>
        <p:spPr>
          <a:xfrm flipH="1">
            <a:off x="7253314" y="2864435"/>
            <a:ext cx="24612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gradFill flip="none" rotWithShape="1">
                  <a:gsLst>
                    <a:gs pos="0">
                      <a:schemeClr val="accent1">
                        <a:lumMod val="84000"/>
                      </a:schemeClr>
                    </a:gs>
                    <a:gs pos="100000">
                      <a:schemeClr val="accent1">
                        <a:lumMod val="100000"/>
                      </a:schemeClr>
                    </a:gs>
                  </a:gsLst>
                  <a:lin ang="13500000" scaled="1"/>
                  <a:tileRect/>
                </a:gradFill>
                <a:latin typeface="+mj-lt"/>
                <a:ea typeface="+mj-ea"/>
                <a:cs typeface="OPPOSans B" panose="00020600040101010101" pitchFamily="18" charset="-122"/>
              </a:defRPr>
            </a:lvl1pPr>
          </a:lstStyle>
          <a:p>
            <a:pPr algn="ctr"/>
            <a:r>
              <a:rPr lang="bg-BG" altLang="zh-CN" sz="2400" dirty="0">
                <a:solidFill>
                  <a:schemeClr val="bg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rPr>
              <a:t>Висока степен на абсорбция</a:t>
            </a:r>
            <a:endParaRPr lang="zh-CN" altLang="en-US" sz="2400" dirty="0">
              <a:solidFill>
                <a:schemeClr val="bg1"/>
              </a:solidFill>
              <a:latin typeface="+mn-lt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66" name="文本框 65"/>
          <p:cNvSpPr txBox="1"/>
          <p:nvPr>
            <p:custDataLst>
              <p:tags r:id="rId10"/>
            </p:custDataLst>
          </p:nvPr>
        </p:nvSpPr>
        <p:spPr>
          <a:xfrm flipH="1">
            <a:off x="9445201" y="4896952"/>
            <a:ext cx="24612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>
                <a:gradFill flip="none" rotWithShape="1">
                  <a:gsLst>
                    <a:gs pos="0">
                      <a:schemeClr val="accent1">
                        <a:lumMod val="84000"/>
                      </a:schemeClr>
                    </a:gs>
                    <a:gs pos="100000">
                      <a:schemeClr val="accent1">
                        <a:lumMod val="100000"/>
                      </a:schemeClr>
                    </a:gs>
                  </a:gsLst>
                  <a:lin ang="13500000" scaled="1"/>
                  <a:tileRect/>
                </a:gradFill>
                <a:latin typeface="+mj-lt"/>
                <a:ea typeface="+mj-ea"/>
                <a:cs typeface="OPPOSans B" panose="00020600040101010101" pitchFamily="18" charset="-122"/>
              </a:defRPr>
            </a:lvl1pPr>
          </a:lstStyle>
          <a:p>
            <a:r>
              <a:rPr lang="ru-RU" altLang="zh-CN" sz="2400" dirty="0" smtClean="0">
                <a:solidFill>
                  <a:schemeClr val="bg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rPr>
              <a:t>Безопасен </a:t>
            </a:r>
            <a:r>
              <a:rPr lang="ru-RU" altLang="zh-CN" sz="2400" dirty="0">
                <a:solidFill>
                  <a:schemeClr val="bg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rPr>
              <a:t>и без странични ефекти</a:t>
            </a:r>
            <a:endParaRPr lang="zh-CN" altLang="en-US" sz="2400" dirty="0">
              <a:solidFill>
                <a:schemeClr val="bg1"/>
              </a:solidFill>
              <a:latin typeface="+mn-lt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69" name="椭圆 68"/>
          <p:cNvSpPr/>
          <p:nvPr>
            <p:custDataLst>
              <p:tags r:id="rId11"/>
            </p:custDataLst>
          </p:nvPr>
        </p:nvSpPr>
        <p:spPr>
          <a:xfrm flipH="1">
            <a:off x="1146175" y="3463290"/>
            <a:ext cx="1300480" cy="130048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accent1">
                <a:alpha val="57000"/>
              </a:schemeClr>
            </a:solidFill>
          </a:ln>
          <a:effectLst>
            <a:outerShdw blurRad="292100" dist="241300" dir="5400000" sx="70000" sy="70000" algn="t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70" name="椭圆 69"/>
          <p:cNvSpPr/>
          <p:nvPr>
            <p:custDataLst>
              <p:tags r:id="rId12"/>
            </p:custDataLst>
          </p:nvPr>
        </p:nvSpPr>
        <p:spPr>
          <a:xfrm flipH="1">
            <a:off x="2442210" y="1080770"/>
            <a:ext cx="1727200" cy="172720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accent1">
                <a:alpha val="57000"/>
              </a:schemeClr>
            </a:solidFill>
          </a:ln>
          <a:effectLst>
            <a:outerShdw blurRad="292100" dist="241300" dir="5400000" sx="70000" sy="70000" algn="t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71" name="椭圆 70"/>
          <p:cNvSpPr/>
          <p:nvPr>
            <p:custDataLst>
              <p:tags r:id="rId13"/>
            </p:custDataLst>
          </p:nvPr>
        </p:nvSpPr>
        <p:spPr>
          <a:xfrm flipH="1">
            <a:off x="5452745" y="710565"/>
            <a:ext cx="1300480" cy="130048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accent1">
                <a:alpha val="57000"/>
              </a:schemeClr>
            </a:solidFill>
          </a:ln>
          <a:effectLst>
            <a:outerShdw blurRad="292100" dist="241300" dir="5400000" sx="70000" sy="70000" algn="t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72" name="椭圆 71"/>
          <p:cNvSpPr/>
          <p:nvPr>
            <p:custDataLst>
              <p:tags r:id="rId14"/>
            </p:custDataLst>
          </p:nvPr>
        </p:nvSpPr>
        <p:spPr>
          <a:xfrm flipH="1">
            <a:off x="8353425" y="1252220"/>
            <a:ext cx="1300480" cy="130048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accent1">
                <a:alpha val="57000"/>
              </a:schemeClr>
            </a:solidFill>
          </a:ln>
          <a:effectLst>
            <a:outerShdw blurRad="292100" dist="241300" dir="5400000" sx="70000" sy="70000" algn="t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73" name="椭圆 72"/>
          <p:cNvSpPr/>
          <p:nvPr>
            <p:custDataLst>
              <p:tags r:id="rId15"/>
            </p:custDataLst>
          </p:nvPr>
        </p:nvSpPr>
        <p:spPr>
          <a:xfrm flipH="1">
            <a:off x="9723120" y="3461385"/>
            <a:ext cx="1300480" cy="130048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accent1">
                <a:alpha val="57000"/>
              </a:schemeClr>
            </a:solidFill>
          </a:ln>
          <a:effectLst>
            <a:outerShdw blurRad="292100" dist="241300" dir="5400000" sx="70000" sy="70000" algn="t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pic>
        <p:nvPicPr>
          <p:cNvPr id="77" name="图片 76" descr="C:/Users/maomao/AppData/Local/Temp/picturecompress_20210207153750/output_24.pngoutput_24" hidden="1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800"/>
          <a:stretch>
            <a:fillRect/>
          </a:stretch>
        </p:blipFill>
        <p:spPr>
          <a:xfrm>
            <a:off x="2006501" y="2981068"/>
            <a:ext cx="6148812" cy="6858000"/>
          </a:xfrm>
          <a:prstGeom prst="rect">
            <a:avLst/>
          </a:prstGeom>
        </p:spPr>
      </p:pic>
      <p:pic>
        <p:nvPicPr>
          <p:cNvPr id="10" name="图片 9" descr="C:/Users/maomao/AppData/Local/Temp/picturecompress_20210207153750/output_25.pngoutput_25"/>
          <p:cNvPicPr>
            <a:picLocks noChangeAspect="1" noChangeArrowheads="1"/>
          </p:cNvPicPr>
          <p:nvPr>
            <p:custDataLst>
              <p:tags r:id="rId17"/>
            </p:custDataLst>
          </p:nvPr>
        </p:nvPicPr>
        <p:blipFill>
          <a:blip r:embed="rId801"/>
          <a:srcRect l="21321" t="13142" r="35884" b="22696"/>
          <a:stretch>
            <a:fillRect/>
          </a:stretch>
        </p:blipFill>
        <p:spPr bwMode="auto">
          <a:xfrm>
            <a:off x="5150875" y="242011"/>
            <a:ext cx="1943459" cy="1943459"/>
          </a:xfrm>
          <a:custGeom>
            <a:avLst/>
            <a:gdLst>
              <a:gd name="connsiteX0" fmla="*/ 1049361 w 2098722"/>
              <a:gd name="connsiteY0" fmla="*/ 0 h 2098722"/>
              <a:gd name="connsiteX1" fmla="*/ 2098722 w 2098722"/>
              <a:gd name="connsiteY1" fmla="*/ 1049361 h 2098722"/>
              <a:gd name="connsiteX2" fmla="*/ 1049361 w 2098722"/>
              <a:gd name="connsiteY2" fmla="*/ 2098722 h 2098722"/>
              <a:gd name="connsiteX3" fmla="*/ 0 w 2098722"/>
              <a:gd name="connsiteY3" fmla="*/ 1049361 h 2098722"/>
              <a:gd name="connsiteX4" fmla="*/ 1049361 w 2098722"/>
              <a:gd name="connsiteY4" fmla="*/ 0 h 2098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8722" h="2098722">
                <a:moveTo>
                  <a:pt x="1049361" y="0"/>
                </a:moveTo>
                <a:cubicBezTo>
                  <a:pt x="1628907" y="0"/>
                  <a:pt x="2098722" y="469815"/>
                  <a:pt x="2098722" y="1049361"/>
                </a:cubicBezTo>
                <a:cubicBezTo>
                  <a:pt x="2098722" y="1628907"/>
                  <a:pt x="1628907" y="2098722"/>
                  <a:pt x="1049361" y="2098722"/>
                </a:cubicBezTo>
                <a:cubicBezTo>
                  <a:pt x="469815" y="2098722"/>
                  <a:pt x="0" y="1628907"/>
                  <a:pt x="0" y="1049361"/>
                </a:cubicBezTo>
                <a:cubicBezTo>
                  <a:pt x="0" y="469815"/>
                  <a:pt x="469815" y="0"/>
                  <a:pt x="1049361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图片 11" descr="C:/Users/maomao/AppData/Local/Temp/picturecompress_20210207153750/output_26.pngoutput_26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802"/>
          <a:srcRect r="27784"/>
          <a:stretch>
            <a:fillRect/>
          </a:stretch>
        </p:blipFill>
        <p:spPr>
          <a:xfrm>
            <a:off x="9556115" y="2802890"/>
            <a:ext cx="1969920" cy="1944000"/>
          </a:xfrm>
          <a:prstGeom prst="ellipse">
            <a:avLst/>
          </a:prstGeom>
        </p:spPr>
      </p:pic>
      <p:pic>
        <p:nvPicPr>
          <p:cNvPr id="13" name="图片 12" descr="C:/Users/maomao/AppData/Local/Temp/picturecompress_20210207153750/output_27.pngoutput_27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803"/>
          <a:stretch>
            <a:fillRect/>
          </a:stretch>
        </p:blipFill>
        <p:spPr>
          <a:xfrm>
            <a:off x="819150" y="2862580"/>
            <a:ext cx="1944000" cy="1944000"/>
          </a:xfrm>
          <a:prstGeom prst="ellipse">
            <a:avLst/>
          </a:prstGeom>
        </p:spPr>
      </p:pic>
      <p:pic>
        <p:nvPicPr>
          <p:cNvPr id="14" name="图片 13" descr="C:/Users/maomao/AppData/Local/Temp/picturecompress_20210207153750/output_28.pngoutput_28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804"/>
          <a:srcRect l="5107" r="8062"/>
          <a:stretch>
            <a:fillRect/>
          </a:stretch>
        </p:blipFill>
        <p:spPr>
          <a:xfrm>
            <a:off x="7753985" y="864235"/>
            <a:ext cx="1944000" cy="1944000"/>
          </a:xfrm>
          <a:prstGeom prst="ellipse">
            <a:avLst/>
          </a:prstGeom>
        </p:spPr>
      </p:pic>
      <p:pic>
        <p:nvPicPr>
          <p:cNvPr id="11276" name="Picture 12" descr="C:/Users/maomao/AppData/Local/Temp/picturecompress_20210207153750/output_29.pngoutput_29"/>
          <p:cNvPicPr>
            <a:picLocks noChangeAspect="1" noChangeArrowheads="1"/>
          </p:cNvPicPr>
          <p:nvPr>
            <p:custDataLst>
              <p:tags r:id="rId21"/>
            </p:custDataLst>
          </p:nvPr>
        </p:nvPicPr>
        <p:blipFill>
          <a:blip r:embed="rId805"/>
          <a:srcRect t="14146" b="16191"/>
          <a:stretch>
            <a:fillRect/>
          </a:stretch>
        </p:blipFill>
        <p:spPr bwMode="auto">
          <a:xfrm>
            <a:off x="2475865" y="864235"/>
            <a:ext cx="1977174" cy="19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文本框 14"/>
          <p:cNvSpPr txBox="1"/>
          <p:nvPr>
            <p:custDataLst>
              <p:tags r:id="rId22"/>
            </p:custDataLst>
          </p:nvPr>
        </p:nvSpPr>
        <p:spPr>
          <a:xfrm>
            <a:off x="4290074" y="4683683"/>
            <a:ext cx="3672205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bg-BG" altLang="zh-CN" sz="2400" b="1" dirty="0" smtClean="0">
                <a:solidFill>
                  <a:schemeClr val="bg1"/>
                </a:solidFill>
                <a:ea typeface="微软雅黑 Bold" charset="0"/>
                <a:cs typeface="微软雅黑" panose="020B0503020204020204" pitchFamily="34" charset="-122"/>
                <a:sym typeface="+mn-ea"/>
              </a:rPr>
              <a:t>Супер Калций на прах от Тиенс</a:t>
            </a:r>
            <a:endParaRPr lang="en-US" altLang="zh-CN" sz="2400" b="1" dirty="0">
              <a:solidFill>
                <a:schemeClr val="bg1"/>
              </a:solidFill>
              <a:ea typeface="微软雅黑 Bold" charset="0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pull/>
      </p:transition>
    </mc:Choice>
    <mc:Fallback xmlns="">
      <p:transition spd="med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for children" descr="for children"/>
          <p:cNvPicPr>
            <a:picLocks noChangeAspect="1"/>
          </p:cNvPicPr>
          <p:nvPr/>
        </p:nvPicPr>
        <p:blipFill>
          <a:blip r:embed="rId57"/>
          <a:stretch>
            <a:fillRect/>
          </a:stretch>
        </p:blipFill>
        <p:spPr>
          <a:xfrm>
            <a:off x="2038089" y="1324708"/>
            <a:ext cx="8180705" cy="3663950"/>
          </a:xfrm>
          <a:prstGeom prst="rect">
            <a:avLst/>
          </a:prstGeom>
        </p:spPr>
      </p:pic>
      <p:pic>
        <p:nvPicPr>
          <p:cNvPr id="79" name="图形 7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9"/>
              </a:ext>
            </a:extLst>
          </a:blip>
          <a:stretch>
            <a:fillRect/>
          </a:stretch>
        </p:blipFill>
        <p:spPr>
          <a:xfrm rot="16200000">
            <a:off x="10683495" y="2906453"/>
            <a:ext cx="697886" cy="697886"/>
          </a:xfrm>
          <a:prstGeom prst="rect">
            <a:avLst/>
          </a:prstGeom>
        </p:spPr>
      </p:pic>
      <p:pic>
        <p:nvPicPr>
          <p:cNvPr id="80" name="图形 7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9"/>
              </a:ext>
            </a:extLst>
          </a:blip>
          <a:stretch>
            <a:fillRect/>
          </a:stretch>
        </p:blipFill>
        <p:spPr>
          <a:xfrm rot="5400000" flipH="1">
            <a:off x="879846" y="2906453"/>
            <a:ext cx="652228" cy="652228"/>
          </a:xfrm>
          <a:prstGeom prst="rect">
            <a:avLst/>
          </a:prstGeom>
        </p:spPr>
      </p:pic>
      <p:pic>
        <p:nvPicPr>
          <p:cNvPr id="28" name="图片 27" descr="C:/Users/maomao/AppData/Local/Temp/picturecompress_20210207153750/output_32.pngoutput_3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61"/>
          <a:stretch>
            <a:fillRect/>
          </a:stretch>
        </p:blipFill>
        <p:spPr>
          <a:xfrm>
            <a:off x="2650908" y="664308"/>
            <a:ext cx="6890184" cy="3696872"/>
          </a:xfrm>
          <a:prstGeom prst="rect">
            <a:avLst/>
          </a:prstGeom>
        </p:spPr>
      </p:pic>
      <p:sp>
        <p:nvSpPr>
          <p:cNvPr id="20" name="椭圆 19"/>
          <p:cNvSpPr/>
          <p:nvPr>
            <p:custDataLst>
              <p:tags r:id="rId5"/>
            </p:custDataLst>
          </p:nvPr>
        </p:nvSpPr>
        <p:spPr>
          <a:xfrm>
            <a:off x="4280750" y="3777419"/>
            <a:ext cx="3630500" cy="629050"/>
          </a:xfrm>
          <a:prstGeom prst="ellipse">
            <a:avLst/>
          </a:prstGeom>
          <a:noFill/>
          <a:ln>
            <a:gradFill>
              <a:gsLst>
                <a:gs pos="6000">
                  <a:schemeClr val="bg1">
                    <a:alpha val="0"/>
                  </a:schemeClr>
                </a:gs>
                <a:gs pos="100000">
                  <a:schemeClr val="bg1">
                    <a:alpha val="22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40" name="椭圆 39"/>
          <p:cNvSpPr/>
          <p:nvPr>
            <p:custDataLst>
              <p:tags r:id="rId6"/>
            </p:custDataLst>
          </p:nvPr>
        </p:nvSpPr>
        <p:spPr>
          <a:xfrm>
            <a:off x="2783634" y="3648917"/>
            <a:ext cx="6624732" cy="933852"/>
          </a:xfrm>
          <a:prstGeom prst="ellipse">
            <a:avLst/>
          </a:prstGeom>
          <a:noFill/>
          <a:ln cap="rnd">
            <a:gradFill>
              <a:gsLst>
                <a:gs pos="6000">
                  <a:schemeClr val="bg1">
                    <a:alpha val="0"/>
                  </a:schemeClr>
                </a:gs>
                <a:gs pos="100000">
                  <a:schemeClr val="bg1">
                    <a:alpha val="17000"/>
                  </a:schemeClr>
                </a:gs>
              </a:gsLst>
              <a:lin ang="5400000" scaled="1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25" name="文本框 24" hidden="1"/>
          <p:cNvSpPr txBox="1"/>
          <p:nvPr>
            <p:custDataLst>
              <p:tags r:id="rId7"/>
            </p:custDataLst>
          </p:nvPr>
        </p:nvSpPr>
        <p:spPr>
          <a:xfrm>
            <a:off x="2139950" y="1168400"/>
            <a:ext cx="8179435" cy="3661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600" dirty="0">
                <a:gradFill flip="none" rotWithShape="1">
                  <a:gsLst>
                    <a:gs pos="0">
                      <a:schemeClr val="bg1"/>
                    </a:gs>
                    <a:gs pos="44000">
                      <a:srgbClr val="FFFFFF"/>
                    </a:gs>
                    <a:gs pos="88000">
                      <a:schemeClr val="bg1">
                        <a:alpha val="0"/>
                      </a:schemeClr>
                    </a:gs>
                  </a:gsLst>
                  <a:lin ang="5400000" scaled="1"/>
                  <a:tileRect/>
                </a:gradFill>
                <a:latin typeface="Arial" panose="020B0604020202090204" pitchFamily="34" charset="0"/>
                <a:ea typeface="微软雅黑 Light" panose="020B0502040204020203" charset="-122"/>
                <a:cs typeface="微软雅黑" panose="020B0503020204020204" pitchFamily="34" charset="-122"/>
              </a:rPr>
              <a:t>FOR CHILDREN</a:t>
            </a:r>
          </a:p>
        </p:txBody>
      </p:sp>
      <p:grpSp>
        <p:nvGrpSpPr>
          <p:cNvPr id="99" name="组合 98"/>
          <p:cNvGrpSpPr/>
          <p:nvPr/>
        </p:nvGrpSpPr>
        <p:grpSpPr>
          <a:xfrm rot="21442390">
            <a:off x="3770411" y="3424804"/>
            <a:ext cx="4651178" cy="1026545"/>
            <a:chOff x="3770411" y="3513704"/>
            <a:chExt cx="4651178" cy="1026545"/>
          </a:xfrm>
        </p:grpSpPr>
        <p:sp>
          <p:nvSpPr>
            <p:cNvPr id="2" name="椭圆 1"/>
            <p:cNvSpPr/>
            <p:nvPr>
              <p:custDataLst>
                <p:tags r:id="rId52"/>
              </p:custDataLst>
            </p:nvPr>
          </p:nvSpPr>
          <p:spPr>
            <a:xfrm>
              <a:off x="3770411" y="3513704"/>
              <a:ext cx="4651178" cy="966856"/>
            </a:xfrm>
            <a:prstGeom prst="ellipse">
              <a:avLst/>
            </a:prstGeom>
            <a:noFill/>
            <a:ln w="31750" cap="rnd">
              <a:gradFill>
                <a:gsLst>
                  <a:gs pos="17000">
                    <a:schemeClr val="bg1">
                      <a:alpha val="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4" name="椭圆 3"/>
            <p:cNvSpPr/>
            <p:nvPr>
              <p:custDataLst>
                <p:tags r:id="rId53"/>
              </p:custDataLst>
            </p:nvPr>
          </p:nvSpPr>
          <p:spPr>
            <a:xfrm>
              <a:off x="6058850" y="4420869"/>
              <a:ext cx="119380" cy="11938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29" name="椭圆 28"/>
            <p:cNvSpPr/>
            <p:nvPr>
              <p:custDataLst>
                <p:tags r:id="rId54"/>
              </p:custDataLst>
            </p:nvPr>
          </p:nvSpPr>
          <p:spPr>
            <a:xfrm>
              <a:off x="6190697" y="4456660"/>
              <a:ext cx="52050" cy="520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98" name="椭圆 97"/>
            <p:cNvSpPr/>
            <p:nvPr>
              <p:custDataLst>
                <p:tags r:id="rId55"/>
              </p:custDataLst>
            </p:nvPr>
          </p:nvSpPr>
          <p:spPr>
            <a:xfrm>
              <a:off x="5987554" y="4456660"/>
              <a:ext cx="52050" cy="520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微软雅黑" panose="020B0503020204020204" pitchFamily="34" charset="-122"/>
              </a:endParaRPr>
            </a:p>
          </p:txBody>
        </p:sp>
      </p:grpSp>
      <p:sp>
        <p:nvSpPr>
          <p:cNvPr id="24" name="文本框 23"/>
          <p:cNvSpPr txBox="1"/>
          <p:nvPr>
            <p:custDataLst>
              <p:tags r:id="rId8"/>
            </p:custDataLst>
          </p:nvPr>
        </p:nvSpPr>
        <p:spPr>
          <a:xfrm>
            <a:off x="1529699" y="5356354"/>
            <a:ext cx="28378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1200" dirty="0">
                <a:solidFill>
                  <a:schemeClr val="bg1"/>
                </a:solidFill>
                <a:latin typeface="Arial" panose="020B0604020202090204" pitchFamily="34" charset="0"/>
                <a:ea typeface="微软雅黑 Light" panose="020B0502040204020203" charset="-122"/>
                <a:cs typeface="微软雅黑" panose="020B0503020204020204" pitchFamily="34" charset="-122"/>
              </a:rPr>
              <a:t>Ензимна хидролиза на костен калциев прах, VA, VD, VC, таурин, цинк (цинков лактат), желязо (железен лактат)</a:t>
            </a:r>
            <a:endParaRPr lang="en-US" altLang="zh-CN" sz="1200" dirty="0">
              <a:solidFill>
                <a:schemeClr val="bg1"/>
              </a:solidFill>
              <a:latin typeface="Arial" panose="020B0604020202090204" pitchFamily="34" charset="0"/>
              <a:ea typeface="微软雅黑 Light" panose="020B0502040204020203" charset="-122"/>
              <a:cs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9"/>
            </p:custDataLst>
          </p:nvPr>
        </p:nvSpPr>
        <p:spPr>
          <a:xfrm>
            <a:off x="1975864" y="4770355"/>
            <a:ext cx="1941085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g-BG" altLang="zh-CN" b="1" spc="200" dirty="0">
                <a:solidFill>
                  <a:schemeClr val="bg1">
                    <a:alpha val="60000"/>
                  </a:schemeClr>
                </a:solidFill>
                <a:ea typeface="微软雅黑 Light" panose="020B0502040204020203" charset="-122"/>
                <a:cs typeface="微软雅黑" panose="020B0503020204020204" pitchFamily="34" charset="-122"/>
              </a:rPr>
              <a:t>Основни </a:t>
            </a:r>
            <a:r>
              <a:rPr lang="bg-BG" altLang="zh-CN" b="1" spc="200" dirty="0" smtClean="0">
                <a:solidFill>
                  <a:schemeClr val="bg1">
                    <a:alpha val="60000"/>
                  </a:schemeClr>
                </a:solidFill>
                <a:ea typeface="微软雅黑 Light" panose="020B0502040204020203" charset="-122"/>
                <a:cs typeface="微软雅黑" panose="020B0503020204020204" pitchFamily="34" charset="-122"/>
              </a:rPr>
              <a:t>съставки:</a:t>
            </a:r>
            <a:endParaRPr lang="zh-CN" altLang="en-US" b="1" spc="200" dirty="0">
              <a:solidFill>
                <a:schemeClr val="bg1">
                  <a:alpha val="60000"/>
                </a:schemeClr>
              </a:solidFill>
              <a:ea typeface="微软雅黑 Light" panose="020B0502040204020203" charset="-122"/>
              <a:cs typeface="微软雅黑" panose="020B0503020204020204" pitchFamily="34" charset="-122"/>
            </a:endParaRPr>
          </a:p>
        </p:txBody>
      </p:sp>
      <p:sp>
        <p:nvSpPr>
          <p:cNvPr id="93" name="文本框 92"/>
          <p:cNvSpPr txBox="1"/>
          <p:nvPr>
            <p:custDataLst>
              <p:tags r:id="rId10"/>
            </p:custDataLst>
          </p:nvPr>
        </p:nvSpPr>
        <p:spPr>
          <a:xfrm>
            <a:off x="4485805" y="5424043"/>
            <a:ext cx="1598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altLang="zh-CN" sz="1400" dirty="0">
                <a:solidFill>
                  <a:schemeClr val="bg1"/>
                </a:solidFill>
                <a:ea typeface="微软雅黑 Light" panose="020B0502040204020203" charset="-122"/>
                <a:cs typeface="微软雅黑" panose="020B0503020204020204" pitchFamily="34" charset="-122"/>
              </a:rPr>
              <a:t>Калциева добавка</a:t>
            </a:r>
            <a:endParaRPr lang="en-US" altLang="zh-CN" sz="1400" dirty="0">
              <a:solidFill>
                <a:schemeClr val="bg1"/>
              </a:solidFill>
              <a:ea typeface="微软雅黑 Light" panose="020B0502040204020203" charset="-122"/>
              <a:cs typeface="微软雅黑" panose="020B0503020204020204" pitchFamily="34" charset="-122"/>
            </a:endParaRPr>
          </a:p>
        </p:txBody>
      </p:sp>
      <p:sp>
        <p:nvSpPr>
          <p:cNvPr id="95" name="文本框 94"/>
          <p:cNvSpPr txBox="1"/>
          <p:nvPr>
            <p:custDataLst>
              <p:tags r:id="rId11"/>
            </p:custDataLst>
          </p:nvPr>
        </p:nvSpPr>
        <p:spPr>
          <a:xfrm>
            <a:off x="4458983" y="4801591"/>
            <a:ext cx="16855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400" spc="200">
                <a:solidFill>
                  <a:srgbClr val="678FFA"/>
                </a:solidFill>
                <a:latin typeface="苹方" panose="020B0502000000000001" pitchFamily="34" charset="-128"/>
                <a:ea typeface="苹方" panose="020B0502000000000001" pitchFamily="34" charset="-128"/>
                <a:cs typeface="苹方" panose="020B0502000000000001" pitchFamily="34" charset="-128"/>
              </a:defRPr>
            </a:lvl1pPr>
          </a:lstStyle>
          <a:p>
            <a:r>
              <a:rPr lang="bg-BG" altLang="zh-CN" sz="1800" b="1" dirty="0">
                <a:solidFill>
                  <a:schemeClr val="bg1">
                    <a:alpha val="60000"/>
                  </a:schemeClr>
                </a:solidFill>
                <a:latin typeface="+mn-lt"/>
                <a:ea typeface="微软雅黑 Light" panose="020B0502040204020203" charset="-122"/>
                <a:cs typeface="微软雅黑" panose="020B0503020204020204" pitchFamily="34" charset="-122"/>
              </a:rPr>
              <a:t>Здравна функция</a:t>
            </a:r>
            <a:endParaRPr lang="zh-CN" altLang="en-US" sz="1800" b="1" dirty="0">
              <a:solidFill>
                <a:schemeClr val="bg1">
                  <a:alpha val="60000"/>
                </a:schemeClr>
              </a:solidFill>
              <a:latin typeface="+mn-lt"/>
              <a:ea typeface="微软雅黑 Light" panose="020B0502040204020203" charset="-122"/>
              <a:cs typeface="微软雅黑" panose="020B0503020204020204" pitchFamily="34" charset="-122"/>
            </a:endParaRPr>
          </a:p>
        </p:txBody>
      </p:sp>
      <p:sp>
        <p:nvSpPr>
          <p:cNvPr id="94" name="文本框 93"/>
          <p:cNvSpPr txBox="1"/>
          <p:nvPr>
            <p:custDataLst>
              <p:tags r:id="rId12"/>
            </p:custDataLst>
          </p:nvPr>
        </p:nvSpPr>
        <p:spPr>
          <a:xfrm>
            <a:off x="6584550" y="5417131"/>
            <a:ext cx="15678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ea typeface="微软雅黑 Light" panose="020B0502040204020203" charset="-122"/>
                <a:cs typeface="微软雅黑" panose="020B0503020204020204" pitchFamily="34" charset="-122"/>
              </a:rPr>
              <a:t>Повече от 3600mg калций на 100g</a:t>
            </a:r>
            <a:endParaRPr sz="1200" dirty="0">
              <a:solidFill>
                <a:schemeClr val="bg1"/>
              </a:solidFill>
              <a:ea typeface="微软雅黑 Light" panose="020B0502040204020203" charset="-122"/>
              <a:cs typeface="微软雅黑" panose="020B0503020204020204" pitchFamily="34" charset="-122"/>
            </a:endParaRPr>
          </a:p>
        </p:txBody>
      </p:sp>
      <p:sp>
        <p:nvSpPr>
          <p:cNvPr id="96" name="文本框 95"/>
          <p:cNvSpPr txBox="1"/>
          <p:nvPr>
            <p:custDataLst>
              <p:tags r:id="rId13"/>
            </p:custDataLst>
          </p:nvPr>
        </p:nvSpPr>
        <p:spPr>
          <a:xfrm>
            <a:off x="6201667" y="4796056"/>
            <a:ext cx="23902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400" spc="200">
                <a:solidFill>
                  <a:srgbClr val="678FFA"/>
                </a:solidFill>
                <a:latin typeface="苹方" panose="020B0502000000000001" pitchFamily="34" charset="-128"/>
                <a:ea typeface="苹方" panose="020B0502000000000001" pitchFamily="34" charset="-128"/>
                <a:cs typeface="苹方" panose="020B0502000000000001" pitchFamily="34" charset="-128"/>
              </a:defRPr>
            </a:lvl1pPr>
          </a:lstStyle>
          <a:p>
            <a:r>
              <a:rPr lang="bg-BG" altLang="zh-CN" sz="1800" b="1" dirty="0">
                <a:solidFill>
                  <a:schemeClr val="bg1">
                    <a:alpha val="60000"/>
                  </a:schemeClr>
                </a:solidFill>
                <a:latin typeface="+mn-lt"/>
                <a:ea typeface="微软雅黑 Light" panose="020B0502040204020203" charset="-122"/>
                <a:cs typeface="微软雅黑" panose="020B0503020204020204" pitchFamily="34" charset="-122"/>
              </a:rPr>
              <a:t>Ефикасност и съдържание</a:t>
            </a:r>
            <a:endParaRPr lang="zh-CN" altLang="en-US" sz="1800" b="1" dirty="0">
              <a:solidFill>
                <a:schemeClr val="bg1">
                  <a:alpha val="60000"/>
                </a:schemeClr>
              </a:solidFill>
              <a:latin typeface="+mn-lt"/>
              <a:ea typeface="微软雅黑 Light" panose="020B0502040204020203" charset="-122"/>
              <a:cs typeface="微软雅黑" panose="020B0503020204020204" pitchFamily="34" charset="-122"/>
            </a:endParaRPr>
          </a:p>
        </p:txBody>
      </p:sp>
      <p:grpSp>
        <p:nvGrpSpPr>
          <p:cNvPr id="158" name="组合 157"/>
          <p:cNvGrpSpPr/>
          <p:nvPr/>
        </p:nvGrpSpPr>
        <p:grpSpPr>
          <a:xfrm rot="21397856">
            <a:off x="4705846" y="1446547"/>
            <a:ext cx="2557146" cy="2834640"/>
            <a:chOff x="4782036" y="1661662"/>
            <a:chExt cx="2284206" cy="2532132"/>
          </a:xfrm>
          <a:effectLst>
            <a:outerShdw blurRad="279400" sx="104000" sy="104000" algn="ctr" rotWithShape="0">
              <a:srgbClr val="054BFB">
                <a:alpha val="40000"/>
              </a:srgbClr>
            </a:outerShdw>
          </a:effectLst>
        </p:grpSpPr>
        <p:pic>
          <p:nvPicPr>
            <p:cNvPr id="159" name="图片 158" descr="C:\Users\maomao\Desktop\PPT图片\儿钙.png儿钙"/>
            <p:cNvPicPr>
              <a:picLocks noChangeAspect="1"/>
            </p:cNvPicPr>
            <p:nvPr>
              <p:custDataLst>
                <p:tags r:id="rId50"/>
              </p:custDataLst>
            </p:nvPr>
          </p:nvPicPr>
          <p:blipFill>
            <a:blip r:embed="rId62"/>
            <a:srcRect/>
            <a:stretch>
              <a:fillRect/>
            </a:stretch>
          </p:blipFill>
          <p:spPr>
            <a:xfrm>
              <a:off x="4782036" y="1661662"/>
              <a:ext cx="2284206" cy="2532132"/>
            </a:xfrm>
            <a:prstGeom prst="rect">
              <a:avLst/>
            </a:prstGeom>
            <a:effectLst>
              <a:outerShdw blurRad="355600" dir="2700000" sy="-23000" kx="-800400" algn="b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160" name="矩形 159"/>
            <p:cNvSpPr/>
            <p:nvPr>
              <p:custDataLst>
                <p:tags r:id="rId51"/>
              </p:custDataLst>
            </p:nvPr>
          </p:nvSpPr>
          <p:spPr>
            <a:xfrm>
              <a:off x="6593228" y="3132452"/>
              <a:ext cx="234988" cy="2430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微软雅黑" panose="020B0503020204020204" pitchFamily="34" charset="-122"/>
              </a:endParaRPr>
            </a:p>
          </p:txBody>
        </p:sp>
      </p:grpSp>
      <p:cxnSp>
        <p:nvCxnSpPr>
          <p:cNvPr id="22" name="直接连接符 21"/>
          <p:cNvCxnSpPr/>
          <p:nvPr>
            <p:custDataLst>
              <p:tags r:id="rId14"/>
            </p:custDataLst>
          </p:nvPr>
        </p:nvCxnSpPr>
        <p:spPr>
          <a:xfrm>
            <a:off x="4821332" y="5032607"/>
            <a:ext cx="0" cy="612744"/>
          </a:xfrm>
          <a:prstGeom prst="line">
            <a:avLst/>
          </a:prstGeom>
          <a:ln w="9525">
            <a:solidFill>
              <a:schemeClr val="bg1">
                <a:alpha val="2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接连接符 87"/>
          <p:cNvCxnSpPr/>
          <p:nvPr>
            <p:custDataLst>
              <p:tags r:id="rId15"/>
            </p:custDataLst>
          </p:nvPr>
        </p:nvCxnSpPr>
        <p:spPr>
          <a:xfrm>
            <a:off x="6551842" y="5032607"/>
            <a:ext cx="0" cy="612744"/>
          </a:xfrm>
          <a:prstGeom prst="line">
            <a:avLst/>
          </a:prstGeom>
          <a:ln w="9525">
            <a:solidFill>
              <a:schemeClr val="bg1">
                <a:alpha val="2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1" name="组合 80"/>
          <p:cNvGrpSpPr/>
          <p:nvPr/>
        </p:nvGrpSpPr>
        <p:grpSpPr>
          <a:xfrm>
            <a:off x="-3876154" y="5293385"/>
            <a:ext cx="17982678" cy="4681877"/>
            <a:chOff x="-3876154" y="5293385"/>
            <a:chExt cx="17982678" cy="4681877"/>
          </a:xfrm>
        </p:grpSpPr>
        <p:grpSp>
          <p:nvGrpSpPr>
            <p:cNvPr id="82" name="组合 81"/>
            <p:cNvGrpSpPr/>
            <p:nvPr/>
          </p:nvGrpSpPr>
          <p:grpSpPr>
            <a:xfrm>
              <a:off x="8439126" y="5293385"/>
              <a:ext cx="5428029" cy="2908502"/>
              <a:chOff x="8703674" y="3228563"/>
              <a:chExt cx="5428029" cy="2908502"/>
            </a:xfrm>
          </p:grpSpPr>
          <p:pic>
            <p:nvPicPr>
              <p:cNvPr id="121" name="图片 120"/>
              <p:cNvPicPr>
                <a:picLocks noChangeAspect="1"/>
              </p:cNvPicPr>
              <p:nvPr>
                <p:custDataLst>
                  <p:tags r:id="rId46"/>
                </p:custDataLst>
              </p:nvPr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703674" y="3923647"/>
                <a:ext cx="4775176" cy="2213418"/>
              </a:xfrm>
              <a:prstGeom prst="rect">
                <a:avLst/>
              </a:prstGeom>
            </p:spPr>
          </p:pic>
          <p:grpSp>
            <p:nvGrpSpPr>
              <p:cNvPr id="122" name="组合 121"/>
              <p:cNvGrpSpPr/>
              <p:nvPr/>
            </p:nvGrpSpPr>
            <p:grpSpPr>
              <a:xfrm>
                <a:off x="9356527" y="3228563"/>
                <a:ext cx="4775176" cy="2213418"/>
                <a:chOff x="9356527" y="3228563"/>
                <a:chExt cx="4775176" cy="2213418"/>
              </a:xfrm>
            </p:grpSpPr>
            <p:pic>
              <p:nvPicPr>
                <p:cNvPr id="123" name="图片 122"/>
                <p:cNvPicPr>
                  <a:picLocks noChangeAspect="1"/>
                </p:cNvPicPr>
                <p:nvPr>
                  <p:custDataLst>
                    <p:tags r:id="rId47"/>
                  </p:custDataLst>
                </p:nvPr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9356527" y="3228563"/>
                  <a:ext cx="4775176" cy="2213418"/>
                </a:xfrm>
                <a:prstGeom prst="rect">
                  <a:avLst/>
                </a:prstGeom>
              </p:spPr>
            </p:pic>
            <p:pic>
              <p:nvPicPr>
                <p:cNvPr id="124" name="图片 123"/>
                <p:cNvPicPr>
                  <a:picLocks noChangeAspect="1"/>
                </p:cNvPicPr>
                <p:nvPr>
                  <p:custDataLst>
                    <p:tags r:id="rId48"/>
                  </p:custDataLst>
                </p:nvPr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430887" y="3693756"/>
                  <a:ext cx="2005588" cy="929642"/>
                </a:xfrm>
                <a:prstGeom prst="rect">
                  <a:avLst/>
                </a:prstGeom>
              </p:spPr>
            </p:pic>
            <p:pic>
              <p:nvPicPr>
                <p:cNvPr id="125" name="图片 124"/>
                <p:cNvPicPr>
                  <a:picLocks noChangeAspect="1"/>
                </p:cNvPicPr>
                <p:nvPr>
                  <p:custDataLst>
                    <p:tags r:id="rId49"/>
                  </p:custDataLst>
                </p:nvPr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0879655" y="4100714"/>
                  <a:ext cx="2005588" cy="929642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83" name="组合 82"/>
            <p:cNvGrpSpPr/>
            <p:nvPr/>
          </p:nvGrpSpPr>
          <p:grpSpPr>
            <a:xfrm>
              <a:off x="-1386091" y="5618449"/>
              <a:ext cx="3683889" cy="1707578"/>
              <a:chOff x="-1932089" y="4674172"/>
              <a:chExt cx="3683889" cy="1707578"/>
            </a:xfrm>
          </p:grpSpPr>
          <p:pic>
            <p:nvPicPr>
              <p:cNvPr id="119" name="图片 118"/>
              <p:cNvPicPr>
                <a:picLocks noChangeAspect="1"/>
              </p:cNvPicPr>
              <p:nvPr>
                <p:custDataLst>
                  <p:tags r:id="rId44"/>
                </p:custDataLst>
              </p:nvPr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-1932089" y="4674172"/>
                <a:ext cx="3683889" cy="1707578"/>
              </a:xfrm>
              <a:prstGeom prst="rect">
                <a:avLst/>
              </a:prstGeom>
            </p:spPr>
          </p:pic>
          <p:pic>
            <p:nvPicPr>
              <p:cNvPr id="120" name="图片 119"/>
              <p:cNvPicPr>
                <a:picLocks noChangeAspect="1"/>
              </p:cNvPicPr>
              <p:nvPr>
                <p:custDataLst>
                  <p:tags r:id="rId45"/>
                </p:custDataLst>
              </p:nvPr>
            </p:nvPicPr>
            <p:blipFill>
              <a:blip r:embed="rId6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-309650" y="5319479"/>
                <a:ext cx="2005588" cy="929642"/>
              </a:xfrm>
              <a:prstGeom prst="rect">
                <a:avLst/>
              </a:prstGeom>
            </p:spPr>
          </p:pic>
        </p:grpSp>
        <p:grpSp>
          <p:nvGrpSpPr>
            <p:cNvPr id="84" name="组合 83"/>
            <p:cNvGrpSpPr/>
            <p:nvPr/>
          </p:nvGrpSpPr>
          <p:grpSpPr>
            <a:xfrm>
              <a:off x="160337" y="5899562"/>
              <a:ext cx="5428029" cy="2908502"/>
              <a:chOff x="8703674" y="3228563"/>
              <a:chExt cx="5428029" cy="2908502"/>
            </a:xfrm>
          </p:grpSpPr>
          <p:pic>
            <p:nvPicPr>
              <p:cNvPr id="114" name="图片 113"/>
              <p:cNvPicPr>
                <a:picLocks noChangeAspect="1"/>
              </p:cNvPicPr>
              <p:nvPr>
                <p:custDataLst>
                  <p:tags r:id="rId40"/>
                </p:custDataLst>
              </p:nvPr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703674" y="3923647"/>
                <a:ext cx="4775176" cy="2213418"/>
              </a:xfrm>
              <a:prstGeom prst="rect">
                <a:avLst/>
              </a:prstGeom>
            </p:spPr>
          </p:pic>
          <p:grpSp>
            <p:nvGrpSpPr>
              <p:cNvPr id="115" name="组合 114"/>
              <p:cNvGrpSpPr/>
              <p:nvPr/>
            </p:nvGrpSpPr>
            <p:grpSpPr>
              <a:xfrm>
                <a:off x="9356527" y="3228563"/>
                <a:ext cx="4775176" cy="2213418"/>
                <a:chOff x="9356527" y="3228563"/>
                <a:chExt cx="4775176" cy="2213418"/>
              </a:xfrm>
            </p:grpSpPr>
            <p:pic>
              <p:nvPicPr>
                <p:cNvPr id="116" name="图片 115"/>
                <p:cNvPicPr>
                  <a:picLocks noChangeAspect="1"/>
                </p:cNvPicPr>
                <p:nvPr>
                  <p:custDataLst>
                    <p:tags r:id="rId41"/>
                  </p:custDataLst>
                </p:nvPr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9356527" y="3228563"/>
                  <a:ext cx="4775176" cy="2213418"/>
                </a:xfrm>
                <a:prstGeom prst="rect">
                  <a:avLst/>
                </a:prstGeom>
              </p:spPr>
            </p:pic>
            <p:pic>
              <p:nvPicPr>
                <p:cNvPr id="117" name="图片 116"/>
                <p:cNvPicPr>
                  <a:picLocks noChangeAspect="1"/>
                </p:cNvPicPr>
                <p:nvPr>
                  <p:custDataLst>
                    <p:tags r:id="rId42"/>
                  </p:custDataLst>
                </p:nvPr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430887" y="3693756"/>
                  <a:ext cx="2005588" cy="929642"/>
                </a:xfrm>
                <a:prstGeom prst="rect">
                  <a:avLst/>
                </a:prstGeom>
              </p:spPr>
            </p:pic>
            <p:pic>
              <p:nvPicPr>
                <p:cNvPr id="118" name="图片 117"/>
                <p:cNvPicPr>
                  <a:picLocks noChangeAspect="1"/>
                </p:cNvPicPr>
                <p:nvPr>
                  <p:custDataLst>
                    <p:tags r:id="rId43"/>
                  </p:custDataLst>
                </p:nvPr>
              </p:nvPicPr>
              <p:blipFill>
                <a:blip r:embed="rId6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9727691" y="3350095"/>
                  <a:ext cx="2005588" cy="929642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85" name="组合 84"/>
            <p:cNvGrpSpPr/>
            <p:nvPr/>
          </p:nvGrpSpPr>
          <p:grpSpPr>
            <a:xfrm>
              <a:off x="-3876154" y="5763963"/>
              <a:ext cx="17982678" cy="4211299"/>
              <a:chOff x="-4010513" y="4927831"/>
              <a:chExt cx="17982678" cy="4211299"/>
            </a:xfrm>
          </p:grpSpPr>
          <p:pic>
            <p:nvPicPr>
              <p:cNvPr id="86" name="图片 85"/>
              <p:cNvPicPr>
                <a:picLocks noChangeAspect="1"/>
              </p:cNvPicPr>
              <p:nvPr>
                <p:custDataLst>
                  <p:tags r:id="rId20"/>
                </p:custDataLst>
              </p:nvPr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-1314221" y="5032638"/>
                <a:ext cx="3683889" cy="1707578"/>
              </a:xfrm>
              <a:prstGeom prst="rect">
                <a:avLst/>
              </a:prstGeom>
            </p:spPr>
          </p:pic>
          <p:pic>
            <p:nvPicPr>
              <p:cNvPr id="87" name="图片 86"/>
              <p:cNvPicPr>
                <a:picLocks noChangeAspect="1"/>
              </p:cNvPicPr>
              <p:nvPr>
                <p:custDataLst>
                  <p:tags r:id="rId21"/>
                </p:custDataLst>
              </p:nvPr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316766" y="4927831"/>
                <a:ext cx="6655399" cy="3084950"/>
              </a:xfrm>
              <a:prstGeom prst="rect">
                <a:avLst/>
              </a:prstGeom>
            </p:spPr>
          </p:pic>
          <p:pic>
            <p:nvPicPr>
              <p:cNvPr id="89" name="图片 88"/>
              <p:cNvPicPr>
                <a:picLocks noChangeAspect="1"/>
              </p:cNvPicPr>
              <p:nvPr>
                <p:custDataLst>
                  <p:tags r:id="rId22"/>
                </p:custDataLst>
              </p:nvPr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1299275">
                <a:off x="-3141515" y="5521942"/>
                <a:ext cx="6655399" cy="3084950"/>
              </a:xfrm>
              <a:prstGeom prst="rect">
                <a:avLst/>
              </a:prstGeom>
            </p:spPr>
          </p:pic>
          <p:pic>
            <p:nvPicPr>
              <p:cNvPr id="90" name="图片 89"/>
              <p:cNvPicPr>
                <a:picLocks noChangeAspect="1"/>
              </p:cNvPicPr>
              <p:nvPr>
                <p:custDataLst>
                  <p:tags r:id="rId23"/>
                </p:custDataLst>
              </p:nvPr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010513" y="4967586"/>
                <a:ext cx="6655399" cy="3084950"/>
              </a:xfrm>
              <a:prstGeom prst="rect">
                <a:avLst/>
              </a:prstGeom>
            </p:spPr>
          </p:pic>
          <p:pic>
            <p:nvPicPr>
              <p:cNvPr id="91" name="图片 90"/>
              <p:cNvPicPr>
                <a:picLocks noChangeAspect="1"/>
              </p:cNvPicPr>
              <p:nvPr>
                <p:custDataLst>
                  <p:tags r:id="rId24"/>
                </p:custDataLst>
              </p:nvPr>
            </p:nvPicPr>
            <p:blipFill>
              <a:blip r:embed="rId6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942013" y="5403888"/>
                <a:ext cx="2005588" cy="929642"/>
              </a:xfrm>
              <a:prstGeom prst="rect">
                <a:avLst/>
              </a:prstGeom>
            </p:spPr>
          </p:pic>
          <p:pic>
            <p:nvPicPr>
              <p:cNvPr id="92" name="图片 91"/>
              <p:cNvPicPr>
                <a:picLocks noChangeAspect="1"/>
              </p:cNvPicPr>
              <p:nvPr>
                <p:custDataLst>
                  <p:tags r:id="rId25"/>
                </p:custDataLst>
              </p:nvPr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-805339" y="5481728"/>
                <a:ext cx="6655399" cy="3084950"/>
              </a:xfrm>
              <a:prstGeom prst="rect">
                <a:avLst/>
              </a:prstGeom>
            </p:spPr>
          </p:pic>
          <p:pic>
            <p:nvPicPr>
              <p:cNvPr id="97" name="图片 96"/>
              <p:cNvPicPr>
                <a:picLocks noChangeAspect="1"/>
              </p:cNvPicPr>
              <p:nvPr>
                <p:custDataLst>
                  <p:tags r:id="rId26"/>
                </p:custDataLst>
              </p:nvPr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4080908" y="5771584"/>
                <a:ext cx="6655399" cy="3084950"/>
              </a:xfrm>
              <a:prstGeom prst="rect">
                <a:avLst/>
              </a:prstGeom>
            </p:spPr>
          </p:pic>
          <p:pic>
            <p:nvPicPr>
              <p:cNvPr id="101" name="图片 100"/>
              <p:cNvPicPr>
                <a:picLocks noChangeAspect="1"/>
              </p:cNvPicPr>
              <p:nvPr>
                <p:custDataLst>
                  <p:tags r:id="rId27"/>
                </p:custDataLst>
              </p:nvPr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587297" y="5614183"/>
                <a:ext cx="3683889" cy="1707578"/>
              </a:xfrm>
              <a:prstGeom prst="rect">
                <a:avLst/>
              </a:prstGeom>
            </p:spPr>
          </p:pic>
          <p:pic>
            <p:nvPicPr>
              <p:cNvPr id="102" name="图片 101"/>
              <p:cNvPicPr>
                <a:picLocks noChangeAspect="1"/>
              </p:cNvPicPr>
              <p:nvPr>
                <p:custDataLst>
                  <p:tags r:id="rId28"/>
                </p:custDataLst>
              </p:nvPr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-471018" y="5622425"/>
                <a:ext cx="4749497" cy="2201515"/>
              </a:xfrm>
              <a:prstGeom prst="rect">
                <a:avLst/>
              </a:prstGeom>
            </p:spPr>
          </p:pic>
          <p:pic>
            <p:nvPicPr>
              <p:cNvPr id="103" name="图片 102"/>
              <p:cNvPicPr>
                <a:picLocks noChangeAspect="1"/>
              </p:cNvPicPr>
              <p:nvPr>
                <p:custDataLst>
                  <p:tags r:id="rId29"/>
                </p:custDataLst>
              </p:nvPr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41505" y="5361866"/>
                <a:ext cx="3836696" cy="1778408"/>
              </a:xfrm>
              <a:prstGeom prst="rect">
                <a:avLst/>
              </a:prstGeom>
            </p:spPr>
          </p:pic>
          <p:pic>
            <p:nvPicPr>
              <p:cNvPr id="104" name="图片 103"/>
              <p:cNvPicPr>
                <a:picLocks noChangeAspect="1"/>
              </p:cNvPicPr>
              <p:nvPr>
                <p:custDataLst>
                  <p:tags r:id="rId30"/>
                </p:custDataLst>
              </p:nvPr>
            </p:nvPicPr>
            <p:blipFill>
              <a:blip r:embed="rId6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173295" y="6054180"/>
                <a:ext cx="6655399" cy="3084950"/>
              </a:xfrm>
              <a:prstGeom prst="rect">
                <a:avLst/>
              </a:prstGeom>
            </p:spPr>
          </p:pic>
          <p:pic>
            <p:nvPicPr>
              <p:cNvPr id="105" name="图片 104"/>
              <p:cNvPicPr>
                <a:picLocks noChangeAspect="1"/>
              </p:cNvPicPr>
              <p:nvPr>
                <p:custDataLst>
                  <p:tags r:id="rId31"/>
                </p:custDataLst>
              </p:nvPr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20721" y="5896937"/>
                <a:ext cx="3836696" cy="1778408"/>
              </a:xfrm>
              <a:prstGeom prst="rect">
                <a:avLst/>
              </a:prstGeom>
            </p:spPr>
          </p:pic>
          <p:pic>
            <p:nvPicPr>
              <p:cNvPr id="106" name="图片 105"/>
              <p:cNvPicPr>
                <a:picLocks noChangeAspect="1"/>
              </p:cNvPicPr>
              <p:nvPr>
                <p:custDataLst>
                  <p:tags r:id="rId32"/>
                </p:custDataLst>
              </p:nvPr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97378" y="5791691"/>
                <a:ext cx="3836696" cy="1778408"/>
              </a:xfrm>
              <a:prstGeom prst="rect">
                <a:avLst/>
              </a:prstGeom>
            </p:spPr>
          </p:pic>
          <p:pic>
            <p:nvPicPr>
              <p:cNvPr id="107" name="图片 106"/>
              <p:cNvPicPr>
                <a:picLocks noChangeAspect="1"/>
              </p:cNvPicPr>
              <p:nvPr>
                <p:custDataLst>
                  <p:tags r:id="rId33"/>
                </p:custDataLst>
              </p:nvPr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156963" y="5239090"/>
                <a:ext cx="3836696" cy="1778408"/>
              </a:xfrm>
              <a:prstGeom prst="rect">
                <a:avLst/>
              </a:prstGeom>
            </p:spPr>
          </p:pic>
          <p:pic>
            <p:nvPicPr>
              <p:cNvPr id="108" name="图片 107"/>
              <p:cNvPicPr>
                <a:picLocks noChangeAspect="1"/>
              </p:cNvPicPr>
              <p:nvPr>
                <p:custDataLst>
                  <p:tags r:id="rId34"/>
                </p:custDataLst>
              </p:nvPr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745327" y="5926900"/>
                <a:ext cx="3836696" cy="1778408"/>
              </a:xfrm>
              <a:prstGeom prst="rect">
                <a:avLst/>
              </a:prstGeom>
            </p:spPr>
          </p:pic>
          <p:pic>
            <p:nvPicPr>
              <p:cNvPr id="109" name="图片 108"/>
              <p:cNvPicPr>
                <a:picLocks noChangeAspect="1"/>
              </p:cNvPicPr>
              <p:nvPr>
                <p:custDataLst>
                  <p:tags r:id="rId35"/>
                </p:custDataLst>
              </p:nvPr>
            </p:nvPicPr>
            <p:blipFill>
              <a:blip r:embed="rId6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48943" y="5310655"/>
                <a:ext cx="3683889" cy="1707578"/>
              </a:xfrm>
              <a:prstGeom prst="rect">
                <a:avLst/>
              </a:prstGeom>
            </p:spPr>
          </p:pic>
          <p:pic>
            <p:nvPicPr>
              <p:cNvPr id="110" name="图片 109"/>
              <p:cNvPicPr>
                <a:picLocks noChangeAspect="1"/>
              </p:cNvPicPr>
              <p:nvPr>
                <p:custDataLst>
                  <p:tags r:id="rId36"/>
                </p:custDataLst>
              </p:nvPr>
            </p:nvPicPr>
            <p:blipFill>
              <a:blip r:embed="rId6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692597" y="5032526"/>
                <a:ext cx="2005588" cy="929642"/>
              </a:xfrm>
              <a:prstGeom prst="rect">
                <a:avLst/>
              </a:prstGeom>
            </p:spPr>
          </p:pic>
          <p:pic>
            <p:nvPicPr>
              <p:cNvPr id="111" name="图片 110"/>
              <p:cNvPicPr>
                <a:picLocks noChangeAspect="1"/>
              </p:cNvPicPr>
              <p:nvPr>
                <p:custDataLst>
                  <p:tags r:id="rId37"/>
                </p:custDataLst>
              </p:nvPr>
            </p:nvPicPr>
            <p:blipFill>
              <a:blip r:embed="rId6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70362" y="5653836"/>
                <a:ext cx="2005588" cy="929642"/>
              </a:xfrm>
              <a:prstGeom prst="rect">
                <a:avLst/>
              </a:prstGeom>
            </p:spPr>
          </p:pic>
          <p:pic>
            <p:nvPicPr>
              <p:cNvPr id="112" name="图片 111"/>
              <p:cNvPicPr>
                <a:picLocks noChangeAspect="1"/>
              </p:cNvPicPr>
              <p:nvPr>
                <p:custDataLst>
                  <p:tags r:id="rId38"/>
                </p:custDataLst>
              </p:nvPr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20513" y="5618922"/>
                <a:ext cx="3836696" cy="1778408"/>
              </a:xfrm>
              <a:prstGeom prst="rect">
                <a:avLst/>
              </a:prstGeom>
            </p:spPr>
          </p:pic>
          <p:pic>
            <p:nvPicPr>
              <p:cNvPr id="113" name="图片 112"/>
              <p:cNvPicPr>
                <a:picLocks noChangeAspect="1"/>
              </p:cNvPicPr>
              <p:nvPr>
                <p:custDataLst>
                  <p:tags r:id="rId39"/>
                </p:custDataLst>
              </p:nvPr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878901" y="5663771"/>
                <a:ext cx="3836696" cy="1778408"/>
              </a:xfrm>
              <a:prstGeom prst="rect">
                <a:avLst/>
              </a:prstGeom>
            </p:spPr>
          </p:pic>
        </p:grpSp>
      </p:grpSp>
      <p:sp>
        <p:nvSpPr>
          <p:cNvPr id="3" name="文本框 2"/>
          <p:cNvSpPr txBox="1"/>
          <p:nvPr>
            <p:custDataLst>
              <p:tags r:id="rId16"/>
            </p:custDataLst>
          </p:nvPr>
        </p:nvSpPr>
        <p:spPr>
          <a:xfrm>
            <a:off x="8714224" y="5224275"/>
            <a:ext cx="19008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1400" dirty="0">
                <a:solidFill>
                  <a:schemeClr val="bg1"/>
                </a:solidFill>
                <a:latin typeface="Arial" panose="020B0604020202090204" pitchFamily="34" charset="0"/>
                <a:ea typeface="微软雅黑 Light" panose="020B0502040204020203" charset="-122"/>
                <a:cs typeface="微软雅黑" panose="020B0503020204020204" pitchFamily="34" charset="-122"/>
              </a:rPr>
              <a:t>Деца, които се нуждаят от добавки с калций</a:t>
            </a:r>
            <a:endParaRPr lang="zh-CN" sz="1400" dirty="0">
              <a:solidFill>
                <a:schemeClr val="bg1"/>
              </a:solidFill>
              <a:latin typeface="Arial" panose="020B0604020202090204" pitchFamily="34" charset="0"/>
              <a:ea typeface="微软雅黑 Light" panose="020B0502040204020203" charset="-122"/>
              <a:cs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8393967" y="4788430"/>
            <a:ext cx="2687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400" spc="200">
                <a:solidFill>
                  <a:srgbClr val="678FFA"/>
                </a:solidFill>
                <a:latin typeface="苹方" panose="020B0502000000000001" pitchFamily="34" charset="-128"/>
                <a:ea typeface="苹方" panose="020B0502000000000001" pitchFamily="34" charset="-128"/>
                <a:cs typeface="苹方" panose="020B0502000000000001" pitchFamily="34" charset="-128"/>
              </a:defRPr>
            </a:lvl1pPr>
          </a:lstStyle>
          <a:p>
            <a:r>
              <a:rPr lang="bg-BG" altLang="zh-CN" sz="1800" b="1" dirty="0">
                <a:solidFill>
                  <a:schemeClr val="bg1">
                    <a:alpha val="60000"/>
                  </a:schemeClr>
                </a:solidFill>
                <a:latin typeface="+mn-lt"/>
                <a:ea typeface="微软雅黑 Light" panose="020B0502040204020203" charset="-122"/>
                <a:cs typeface="微软雅黑" panose="020B0503020204020204" pitchFamily="34" charset="-122"/>
              </a:rPr>
              <a:t>Подходящ </a:t>
            </a:r>
            <a:r>
              <a:rPr lang="bg-BG" altLang="zh-CN" sz="1800" b="1" dirty="0" smtClean="0">
                <a:solidFill>
                  <a:schemeClr val="bg1">
                    <a:alpha val="60000"/>
                  </a:schemeClr>
                </a:solidFill>
                <a:latin typeface="+mn-lt"/>
                <a:ea typeface="微软雅黑 Light" panose="020B0502040204020203" charset="-122"/>
                <a:cs typeface="微软雅黑" panose="020B0503020204020204" pitchFamily="34" charset="-122"/>
              </a:rPr>
              <a:t>за:</a:t>
            </a:r>
            <a:endParaRPr lang="zh-CN" altLang="en-US" sz="1800" b="1" dirty="0">
              <a:solidFill>
                <a:schemeClr val="bg1">
                  <a:alpha val="60000"/>
                </a:schemeClr>
              </a:solidFill>
              <a:latin typeface="+mn-lt"/>
              <a:ea typeface="微软雅黑 Light" panose="020B0502040204020203" charset="-122"/>
              <a:cs typeface="微软雅黑" panose="020B0503020204020204" pitchFamily="34" charset="-122"/>
            </a:endParaRPr>
          </a:p>
        </p:txBody>
      </p:sp>
      <p:cxnSp>
        <p:nvCxnSpPr>
          <p:cNvPr id="16" name="直接连接符 15"/>
          <p:cNvCxnSpPr/>
          <p:nvPr>
            <p:custDataLst>
              <p:tags r:id="rId18"/>
            </p:custDataLst>
          </p:nvPr>
        </p:nvCxnSpPr>
        <p:spPr>
          <a:xfrm>
            <a:off x="8379372" y="5032607"/>
            <a:ext cx="0" cy="612744"/>
          </a:xfrm>
          <a:prstGeom prst="line">
            <a:avLst/>
          </a:prstGeom>
          <a:ln w="9525">
            <a:solidFill>
              <a:schemeClr val="bg1">
                <a:alpha val="2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标题 16"/>
          <p:cNvSpPr>
            <a:spLocks noGrp="1"/>
          </p:cNvSpPr>
          <p:nvPr>
            <p:custDataLst>
              <p:tags r:id="rId19"/>
            </p:custDataLst>
          </p:nvPr>
        </p:nvSpPr>
        <p:spPr>
          <a:xfrm>
            <a:off x="267196" y="424093"/>
            <a:ext cx="11654872" cy="44196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Autofit/>
          </a:bodyPr>
          <a:lstStyle>
            <a:lvl1pPr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1" u="none" strike="noStrike" kern="1200" cap="none" spc="300" normalizeH="0" baseline="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r>
              <a:rPr lang="bg-BG" altLang="zh-CN" sz="3200" dirty="0" smtClean="0">
                <a:ea typeface="微软雅黑 Bold" charset="0"/>
              </a:rPr>
              <a:t>Супер Калций на прах за Деца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pull/>
      </p:transition>
    </mc:Choice>
    <mc:Fallback xmlns="">
      <p:transition spd="med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82"/>
          <p:cNvSpPr txBox="1"/>
          <p:nvPr>
            <p:custDataLst>
              <p:tags r:id="rId2"/>
            </p:custDataLst>
          </p:nvPr>
        </p:nvSpPr>
        <p:spPr>
          <a:xfrm>
            <a:off x="1658439" y="384991"/>
            <a:ext cx="9892030" cy="13849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/>
            <a:r>
              <a:rPr lang="bg-BG" altLang="zh-CN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90204" pitchFamily="34" charset="0"/>
                <a:ea typeface="微软雅黑 Bold" charset="0"/>
                <a:sym typeface="+mn-ea"/>
              </a:rPr>
              <a:t>Ензимен </a:t>
            </a:r>
            <a:r>
              <a:rPr lang="bg-BG" altLang="zh-CN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90204" pitchFamily="34" charset="0"/>
                <a:ea typeface="微软雅黑 Bold" charset="0"/>
                <a:sym typeface="+mn-ea"/>
              </a:rPr>
              <a:t>костен калциев прах</a:t>
            </a:r>
          </a:p>
          <a:p>
            <a:pPr lvl="0" defTabSz="914400"/>
            <a:r>
              <a:rPr lang="en-US" altLang="zh-CN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90204" pitchFamily="34" charset="0"/>
                <a:ea typeface="微软雅黑 Bold" charset="0"/>
                <a:sym typeface="+mn-ea"/>
              </a:rPr>
              <a:t> </a:t>
            </a:r>
            <a:endParaRPr lang="zh-CN" alt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90204" pitchFamily="34" charset="0"/>
              <a:ea typeface="微软雅黑 Bold" charset="0"/>
              <a:sym typeface="+mn-ea"/>
            </a:endParaRPr>
          </a:p>
        </p:txBody>
      </p:sp>
      <p:sp>
        <p:nvSpPr>
          <p:cNvPr id="71" name="Rectangle 85"/>
          <p:cNvSpPr/>
          <p:nvPr>
            <p:custDataLst>
              <p:tags r:id="rId3"/>
            </p:custDataLst>
          </p:nvPr>
        </p:nvSpPr>
        <p:spPr>
          <a:xfrm>
            <a:off x="551049" y="1657168"/>
            <a:ext cx="580644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charset="0"/>
              <a:buChar char="n"/>
            </a:pPr>
            <a:r>
              <a:rPr lang="ru-RU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Високотехнологична </a:t>
            </a:r>
            <a:r>
              <a:rPr lang="ru-RU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технология за обработка на биологична </a:t>
            </a:r>
            <a:r>
              <a:rPr lang="ru-RU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ензимолиза;</a:t>
            </a:r>
            <a:r>
              <a:rPr 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/>
            </a:r>
            <a:br>
              <a:rPr 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</a:br>
            <a:endParaRPr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342900" indent="-342900">
              <a:buFont typeface="Wingdings" panose="05000000000000000000" charset="0"/>
              <a:buChar char="n"/>
            </a:pPr>
            <a:r>
              <a:rPr lang="ru-RU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Естествен </a:t>
            </a:r>
            <a:r>
              <a:rPr lang="ru-RU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и безопасен висококачествен източник на калций, безопасен за консумация без </a:t>
            </a:r>
            <a:r>
              <a:rPr lang="ru-RU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дразнене;</a:t>
            </a:r>
            <a:r>
              <a:rPr 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/>
            </a:r>
            <a:br>
              <a:rPr 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</a:br>
            <a:endParaRPr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342900" indent="-342900">
              <a:buFont typeface="Wingdings" panose="05000000000000000000" charset="0"/>
              <a:buChar char="n"/>
            </a:pPr>
            <a:r>
              <a:rPr lang="ru-RU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Изчерпателен </a:t>
            </a:r>
            <a:r>
              <a:rPr lang="ru-RU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хранителен източник, високо съдържание на калций; лесно се разтваря и лесно се </a:t>
            </a:r>
            <a:r>
              <a:rPr lang="ru-RU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абсорбира;</a:t>
            </a:r>
            <a:endParaRPr 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342900" indent="-342900">
              <a:buFont typeface="Wingdings" panose="05000000000000000000" charset="0"/>
              <a:buChar char="n"/>
            </a:pPr>
            <a:endParaRPr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342900" indent="-342900">
              <a:buFont typeface="Wingdings" panose="05000000000000000000" charset="0"/>
              <a:buChar char="n"/>
            </a:pPr>
            <a:r>
              <a:rPr lang="ru-RU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Богат на разнообразие от основни минерали, той е хранителен </a:t>
            </a:r>
            <a:r>
              <a:rPr lang="ru-RU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комплекс;</a:t>
            </a:r>
          </a:p>
          <a:p>
            <a:pPr marL="342900" indent="-342900">
              <a:buFont typeface="Wingdings" panose="05000000000000000000" charset="0"/>
              <a:buChar char="n"/>
            </a:pPr>
            <a:endParaRPr lang="ru-RU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342900" indent="-342900">
              <a:buFont typeface="Wingdings" panose="05000000000000000000" charset="0"/>
              <a:buChar char="n"/>
            </a:pPr>
            <a:r>
              <a:rPr lang="ru-RU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Богат на разнообразни аминокиселини, колагенови пептиди и колаген, той спомага за насърчаване на усвояването на </a:t>
            </a:r>
            <a:r>
              <a:rPr lang="ru-RU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калция;</a:t>
            </a:r>
            <a:endParaRPr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42" name="图片 41" descr="C:/Users/maomao/AppData/Local/Temp/picturecompress_20210207153750/output_33.pngoutput_3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725170" y="349250"/>
            <a:ext cx="863600" cy="952500"/>
          </a:xfrm>
          <a:prstGeom prst="rect">
            <a:avLst/>
          </a:prstGeom>
        </p:spPr>
      </p:pic>
      <p:pic>
        <p:nvPicPr>
          <p:cNvPr id="4" name="图片 3" descr="C:/Users/maomao/AppData/Local/Temp/picturecompress_20210207153750/output_34.jpgoutput_34"/>
          <p:cNvPicPr>
            <a:picLocks noChangeAspect="1"/>
          </p:cNvPicPr>
          <p:nvPr/>
        </p:nvPicPr>
        <p:blipFill>
          <a:blip r:embed="rId7"/>
          <a:srcRect l="2893"/>
          <a:stretch>
            <a:fillRect/>
          </a:stretch>
        </p:blipFill>
        <p:spPr>
          <a:xfrm>
            <a:off x="5812536" y="670561"/>
            <a:ext cx="7201427" cy="4942114"/>
          </a:xfrm>
          <a:prstGeom prst="rect">
            <a:avLst/>
          </a:prstGeom>
          <a:effectLst>
            <a:softEdge rad="1270000"/>
          </a:effec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pull/>
      </p:transition>
    </mc:Choice>
    <mc:Fallback xmlns="">
      <p:transition spd="med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椭圆 8"/>
          <p:cNvSpPr/>
          <p:nvPr>
            <p:custDataLst>
              <p:tags r:id="rId2"/>
            </p:custDataLst>
          </p:nvPr>
        </p:nvSpPr>
        <p:spPr>
          <a:xfrm>
            <a:off x="1575462" y="-607423"/>
            <a:ext cx="8997950" cy="8997950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5000"/>
                </a:schemeClr>
              </a:gs>
              <a:gs pos="75000">
                <a:schemeClr val="accent1">
                  <a:alpha val="0"/>
                </a:schemeClr>
              </a:gs>
              <a:gs pos="25000">
                <a:schemeClr val="accent1">
                  <a:alpha val="0"/>
                </a:schemeClr>
              </a:gs>
              <a:gs pos="100000">
                <a:schemeClr val="accent1">
                  <a:alpha val="5000"/>
                </a:schemeClr>
              </a:gs>
            </a:gsLst>
            <a:lin ang="0" scaled="1"/>
            <a:tileRect/>
          </a:gradFill>
          <a:ln w="6350" cap="flat">
            <a:solidFill>
              <a:srgbClr val="FFC000">
                <a:alpha val="70000"/>
              </a:srgbClr>
            </a:solidFill>
            <a:prstDash val="sys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思源黑体 CN Regular" panose="020B0500000000000000" charset="-122"/>
              <a:cs typeface="微软雅黑" panose="020B0503020204020204" pitchFamily="34" charset="-122"/>
            </a:endParaRPr>
          </a:p>
        </p:txBody>
      </p:sp>
      <p:pic>
        <p:nvPicPr>
          <p:cNvPr id="47" name="图片 46" descr="C:/Users/maomao/AppData/Local/Temp/picturecompress_20210207153750/output_37.pngoutput_3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8">
            <a:alphaModFix amt="67000"/>
          </a:blip>
          <a:stretch>
            <a:fillRect/>
          </a:stretch>
        </p:blipFill>
        <p:spPr>
          <a:xfrm rot="19395954">
            <a:off x="-1405817" y="-2883121"/>
            <a:ext cx="8601448" cy="8978056"/>
          </a:xfrm>
          <a:prstGeom prst="rect">
            <a:avLst/>
          </a:prstGeom>
        </p:spPr>
      </p:pic>
      <p:pic>
        <p:nvPicPr>
          <p:cNvPr id="2" name="图片 1" descr="C:/Users/maomao/AppData/Local/Temp/picturecompress_20210207153750/output_38.pngoutput_38" hidden="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8">
            <a:alphaModFix amt="68000"/>
          </a:blip>
          <a:stretch>
            <a:fillRect/>
          </a:stretch>
        </p:blipFill>
        <p:spPr>
          <a:xfrm rot="2042644">
            <a:off x="5398388" y="-2417884"/>
            <a:ext cx="8601448" cy="8978056"/>
          </a:xfrm>
          <a:prstGeom prst="rect">
            <a:avLst/>
          </a:prstGeom>
        </p:spPr>
      </p:pic>
      <p:sp>
        <p:nvSpPr>
          <p:cNvPr id="74" name="Freeform 7"/>
          <p:cNvSpPr>
            <a:spLocks noEditPoints="1"/>
          </p:cNvSpPr>
          <p:nvPr>
            <p:custDataLst>
              <p:tags r:id="rId5"/>
            </p:custDataLst>
          </p:nvPr>
        </p:nvSpPr>
        <p:spPr bwMode="auto">
          <a:xfrm>
            <a:off x="4449336" y="2099645"/>
            <a:ext cx="1948056" cy="1223554"/>
          </a:xfrm>
          <a:custGeom>
            <a:avLst/>
            <a:gdLst>
              <a:gd name="T0" fmla="*/ 825 w 825"/>
              <a:gd name="T1" fmla="*/ 11 h 518"/>
              <a:gd name="T2" fmla="*/ 795 w 825"/>
              <a:gd name="T3" fmla="*/ 7 h 518"/>
              <a:gd name="T4" fmla="*/ 763 w 825"/>
              <a:gd name="T5" fmla="*/ 75 h 518"/>
              <a:gd name="T6" fmla="*/ 748 w 825"/>
              <a:gd name="T7" fmla="*/ 74 h 518"/>
              <a:gd name="T8" fmla="*/ 748 w 825"/>
              <a:gd name="T9" fmla="*/ 74 h 518"/>
              <a:gd name="T10" fmla="*/ 728 w 825"/>
              <a:gd name="T11" fmla="*/ 1 h 518"/>
              <a:gd name="T12" fmla="*/ 694 w 825"/>
              <a:gd name="T13" fmla="*/ 0 h 518"/>
              <a:gd name="T14" fmla="*/ 0 w 825"/>
              <a:gd name="T15" fmla="*/ 494 h 518"/>
              <a:gd name="T16" fmla="*/ 680 w 825"/>
              <a:gd name="T17" fmla="*/ 73 h 518"/>
              <a:gd name="T18" fmla="*/ 680 w 825"/>
              <a:gd name="T19" fmla="*/ 73 h 518"/>
              <a:gd name="T20" fmla="*/ 78 w 825"/>
              <a:gd name="T21" fmla="*/ 490 h 518"/>
              <a:gd name="T22" fmla="*/ 644 w 825"/>
              <a:gd name="T23" fmla="*/ 2 h 518"/>
              <a:gd name="T24" fmla="*/ 18 w 825"/>
              <a:gd name="T25" fmla="*/ 447 h 518"/>
              <a:gd name="T26" fmla="*/ 634 w 825"/>
              <a:gd name="T27" fmla="*/ 75 h 518"/>
              <a:gd name="T28" fmla="*/ 634 w 825"/>
              <a:gd name="T29" fmla="*/ 75 h 518"/>
              <a:gd name="T30" fmla="*/ 97 w 825"/>
              <a:gd name="T31" fmla="*/ 448 h 518"/>
              <a:gd name="T32" fmla="*/ 594 w 825"/>
              <a:gd name="T33" fmla="*/ 8 h 518"/>
              <a:gd name="T34" fmla="*/ 40 w 825"/>
              <a:gd name="T35" fmla="*/ 402 h 518"/>
              <a:gd name="T36" fmla="*/ 589 w 825"/>
              <a:gd name="T37" fmla="*/ 81 h 518"/>
              <a:gd name="T38" fmla="*/ 589 w 825"/>
              <a:gd name="T39" fmla="*/ 81 h 518"/>
              <a:gd name="T40" fmla="*/ 118 w 825"/>
              <a:gd name="T41" fmla="*/ 408 h 518"/>
              <a:gd name="T42" fmla="*/ 544 w 825"/>
              <a:gd name="T43" fmla="*/ 17 h 518"/>
              <a:gd name="T44" fmla="*/ 64 w 825"/>
              <a:gd name="T45" fmla="*/ 358 h 518"/>
              <a:gd name="T46" fmla="*/ 545 w 825"/>
              <a:gd name="T47" fmla="*/ 90 h 518"/>
              <a:gd name="T48" fmla="*/ 545 w 825"/>
              <a:gd name="T49" fmla="*/ 90 h 518"/>
              <a:gd name="T50" fmla="*/ 142 w 825"/>
              <a:gd name="T51" fmla="*/ 369 h 518"/>
              <a:gd name="T52" fmla="*/ 495 w 825"/>
              <a:gd name="T53" fmla="*/ 29 h 518"/>
              <a:gd name="T54" fmla="*/ 92 w 825"/>
              <a:gd name="T55" fmla="*/ 315 h 518"/>
              <a:gd name="T56" fmla="*/ 501 w 825"/>
              <a:gd name="T57" fmla="*/ 102 h 518"/>
              <a:gd name="T58" fmla="*/ 501 w 825"/>
              <a:gd name="T59" fmla="*/ 102 h 518"/>
              <a:gd name="T60" fmla="*/ 169 w 825"/>
              <a:gd name="T61" fmla="*/ 332 h 518"/>
              <a:gd name="T62" fmla="*/ 448 w 825"/>
              <a:gd name="T63" fmla="*/ 44 h 518"/>
              <a:gd name="T64" fmla="*/ 123 w 825"/>
              <a:gd name="T65" fmla="*/ 275 h 518"/>
              <a:gd name="T66" fmla="*/ 458 w 825"/>
              <a:gd name="T67" fmla="*/ 117 h 518"/>
              <a:gd name="T68" fmla="*/ 458 w 825"/>
              <a:gd name="T69" fmla="*/ 117 h 518"/>
              <a:gd name="T70" fmla="*/ 198 w 825"/>
              <a:gd name="T71" fmla="*/ 297 h 518"/>
              <a:gd name="T72" fmla="*/ 401 w 825"/>
              <a:gd name="T73" fmla="*/ 63 h 518"/>
              <a:gd name="T74" fmla="*/ 156 w 825"/>
              <a:gd name="T75" fmla="*/ 237 h 518"/>
              <a:gd name="T76" fmla="*/ 416 w 825"/>
              <a:gd name="T77" fmla="*/ 135 h 518"/>
              <a:gd name="T78" fmla="*/ 416 w 825"/>
              <a:gd name="T79" fmla="*/ 135 h 518"/>
              <a:gd name="T80" fmla="*/ 230 w 825"/>
              <a:gd name="T81" fmla="*/ 264 h 518"/>
              <a:gd name="T82" fmla="*/ 355 w 825"/>
              <a:gd name="T83" fmla="*/ 85 h 518"/>
              <a:gd name="T84" fmla="*/ 191 w 825"/>
              <a:gd name="T85" fmla="*/ 201 h 518"/>
              <a:gd name="T86" fmla="*/ 375 w 825"/>
              <a:gd name="T87" fmla="*/ 156 h 518"/>
              <a:gd name="T88" fmla="*/ 375 w 825"/>
              <a:gd name="T89" fmla="*/ 156 h 518"/>
              <a:gd name="T90" fmla="*/ 263 w 825"/>
              <a:gd name="T91" fmla="*/ 234 h 518"/>
              <a:gd name="T92" fmla="*/ 311 w 825"/>
              <a:gd name="T93" fmla="*/ 110 h 518"/>
              <a:gd name="T94" fmla="*/ 229 w 825"/>
              <a:gd name="T95" fmla="*/ 168 h 518"/>
              <a:gd name="T96" fmla="*/ 336 w 825"/>
              <a:gd name="T97" fmla="*/ 179 h 518"/>
              <a:gd name="T98" fmla="*/ 336 w 825"/>
              <a:gd name="T99" fmla="*/ 179 h 518"/>
              <a:gd name="T100" fmla="*/ 299 w 825"/>
              <a:gd name="T101" fmla="*/ 205 h 518"/>
              <a:gd name="T102" fmla="*/ 311 w 825"/>
              <a:gd name="T103" fmla="*/ 196 h 518"/>
              <a:gd name="T104" fmla="*/ 317 w 825"/>
              <a:gd name="T105" fmla="*/ 192 h 5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25" h="518">
                <a:moveTo>
                  <a:pt x="813" y="82"/>
                </a:moveTo>
                <a:cubicBezTo>
                  <a:pt x="808" y="81"/>
                  <a:pt x="808" y="81"/>
                  <a:pt x="808" y="81"/>
                </a:cubicBezTo>
                <a:cubicBezTo>
                  <a:pt x="820" y="10"/>
                  <a:pt x="820" y="10"/>
                  <a:pt x="820" y="10"/>
                </a:cubicBezTo>
                <a:cubicBezTo>
                  <a:pt x="825" y="11"/>
                  <a:pt x="825" y="11"/>
                  <a:pt x="825" y="11"/>
                </a:cubicBezTo>
                <a:lnTo>
                  <a:pt x="813" y="82"/>
                </a:lnTo>
                <a:close/>
                <a:moveTo>
                  <a:pt x="793" y="79"/>
                </a:moveTo>
                <a:cubicBezTo>
                  <a:pt x="790" y="79"/>
                  <a:pt x="788" y="78"/>
                  <a:pt x="785" y="78"/>
                </a:cubicBezTo>
                <a:cubicBezTo>
                  <a:pt x="795" y="7"/>
                  <a:pt x="795" y="7"/>
                  <a:pt x="795" y="7"/>
                </a:cubicBezTo>
                <a:cubicBezTo>
                  <a:pt x="798" y="7"/>
                  <a:pt x="800" y="7"/>
                  <a:pt x="803" y="8"/>
                </a:cubicBezTo>
                <a:lnTo>
                  <a:pt x="793" y="79"/>
                </a:lnTo>
                <a:close/>
                <a:moveTo>
                  <a:pt x="770" y="76"/>
                </a:moveTo>
                <a:cubicBezTo>
                  <a:pt x="768" y="76"/>
                  <a:pt x="765" y="76"/>
                  <a:pt x="763" y="75"/>
                </a:cubicBezTo>
                <a:cubicBezTo>
                  <a:pt x="770" y="4"/>
                  <a:pt x="770" y="4"/>
                  <a:pt x="770" y="4"/>
                </a:cubicBezTo>
                <a:cubicBezTo>
                  <a:pt x="772" y="4"/>
                  <a:pt x="775" y="4"/>
                  <a:pt x="778" y="5"/>
                </a:cubicBezTo>
                <a:lnTo>
                  <a:pt x="770" y="76"/>
                </a:lnTo>
                <a:close/>
                <a:moveTo>
                  <a:pt x="748" y="74"/>
                </a:moveTo>
                <a:cubicBezTo>
                  <a:pt x="745" y="74"/>
                  <a:pt x="743" y="74"/>
                  <a:pt x="740" y="74"/>
                </a:cubicBezTo>
                <a:cubicBezTo>
                  <a:pt x="745" y="2"/>
                  <a:pt x="745" y="2"/>
                  <a:pt x="745" y="2"/>
                </a:cubicBezTo>
                <a:cubicBezTo>
                  <a:pt x="747" y="2"/>
                  <a:pt x="750" y="2"/>
                  <a:pt x="753" y="2"/>
                </a:cubicBezTo>
                <a:lnTo>
                  <a:pt x="748" y="74"/>
                </a:lnTo>
                <a:close/>
                <a:moveTo>
                  <a:pt x="725" y="73"/>
                </a:moveTo>
                <a:cubicBezTo>
                  <a:pt x="722" y="73"/>
                  <a:pt x="720" y="73"/>
                  <a:pt x="717" y="73"/>
                </a:cubicBezTo>
                <a:cubicBezTo>
                  <a:pt x="719" y="1"/>
                  <a:pt x="719" y="1"/>
                  <a:pt x="719" y="1"/>
                </a:cubicBezTo>
                <a:cubicBezTo>
                  <a:pt x="722" y="1"/>
                  <a:pt x="725" y="1"/>
                  <a:pt x="728" y="1"/>
                </a:cubicBezTo>
                <a:lnTo>
                  <a:pt x="725" y="73"/>
                </a:lnTo>
                <a:close/>
                <a:moveTo>
                  <a:pt x="702" y="72"/>
                </a:moveTo>
                <a:cubicBezTo>
                  <a:pt x="700" y="72"/>
                  <a:pt x="697" y="72"/>
                  <a:pt x="695" y="72"/>
                </a:cubicBezTo>
                <a:cubicBezTo>
                  <a:pt x="694" y="0"/>
                  <a:pt x="694" y="0"/>
                  <a:pt x="694" y="0"/>
                </a:cubicBezTo>
                <a:cubicBezTo>
                  <a:pt x="697" y="0"/>
                  <a:pt x="700" y="0"/>
                  <a:pt x="703" y="0"/>
                </a:cubicBezTo>
                <a:lnTo>
                  <a:pt x="702" y="72"/>
                </a:lnTo>
                <a:close/>
                <a:moveTo>
                  <a:pt x="67" y="518"/>
                </a:moveTo>
                <a:cubicBezTo>
                  <a:pt x="0" y="494"/>
                  <a:pt x="0" y="494"/>
                  <a:pt x="0" y="494"/>
                </a:cubicBezTo>
                <a:cubicBezTo>
                  <a:pt x="1" y="492"/>
                  <a:pt x="1" y="489"/>
                  <a:pt x="2" y="486"/>
                </a:cubicBezTo>
                <a:cubicBezTo>
                  <a:pt x="70" y="511"/>
                  <a:pt x="70" y="511"/>
                  <a:pt x="70" y="511"/>
                </a:cubicBezTo>
                <a:cubicBezTo>
                  <a:pt x="69" y="514"/>
                  <a:pt x="68" y="516"/>
                  <a:pt x="67" y="518"/>
                </a:cubicBezTo>
                <a:close/>
                <a:moveTo>
                  <a:pt x="680" y="73"/>
                </a:moveTo>
                <a:cubicBezTo>
                  <a:pt x="677" y="73"/>
                  <a:pt x="675" y="73"/>
                  <a:pt x="672" y="73"/>
                </a:cubicBezTo>
                <a:cubicBezTo>
                  <a:pt x="669" y="1"/>
                  <a:pt x="669" y="1"/>
                  <a:pt x="669" y="1"/>
                </a:cubicBezTo>
                <a:cubicBezTo>
                  <a:pt x="672" y="1"/>
                  <a:pt x="675" y="1"/>
                  <a:pt x="678" y="1"/>
                </a:cubicBezTo>
                <a:lnTo>
                  <a:pt x="680" y="73"/>
                </a:lnTo>
                <a:close/>
                <a:moveTo>
                  <a:pt x="75" y="497"/>
                </a:moveTo>
                <a:cubicBezTo>
                  <a:pt x="8" y="471"/>
                  <a:pt x="8" y="471"/>
                  <a:pt x="8" y="471"/>
                </a:cubicBezTo>
                <a:cubicBezTo>
                  <a:pt x="9" y="468"/>
                  <a:pt x="10" y="465"/>
                  <a:pt x="12" y="463"/>
                </a:cubicBezTo>
                <a:cubicBezTo>
                  <a:pt x="78" y="490"/>
                  <a:pt x="78" y="490"/>
                  <a:pt x="78" y="490"/>
                </a:cubicBezTo>
                <a:cubicBezTo>
                  <a:pt x="77" y="492"/>
                  <a:pt x="76" y="495"/>
                  <a:pt x="75" y="497"/>
                </a:cubicBezTo>
                <a:close/>
                <a:moveTo>
                  <a:pt x="657" y="74"/>
                </a:moveTo>
                <a:cubicBezTo>
                  <a:pt x="654" y="74"/>
                  <a:pt x="652" y="74"/>
                  <a:pt x="649" y="74"/>
                </a:cubicBezTo>
                <a:cubicBezTo>
                  <a:pt x="644" y="2"/>
                  <a:pt x="644" y="2"/>
                  <a:pt x="644" y="2"/>
                </a:cubicBezTo>
                <a:cubicBezTo>
                  <a:pt x="647" y="2"/>
                  <a:pt x="650" y="2"/>
                  <a:pt x="652" y="2"/>
                </a:cubicBezTo>
                <a:lnTo>
                  <a:pt x="657" y="74"/>
                </a:lnTo>
                <a:close/>
                <a:moveTo>
                  <a:pt x="84" y="476"/>
                </a:moveTo>
                <a:cubicBezTo>
                  <a:pt x="18" y="447"/>
                  <a:pt x="18" y="447"/>
                  <a:pt x="18" y="447"/>
                </a:cubicBezTo>
                <a:cubicBezTo>
                  <a:pt x="19" y="445"/>
                  <a:pt x="20" y="442"/>
                  <a:pt x="21" y="440"/>
                </a:cubicBezTo>
                <a:cubicBezTo>
                  <a:pt x="87" y="469"/>
                  <a:pt x="87" y="469"/>
                  <a:pt x="87" y="469"/>
                </a:cubicBezTo>
                <a:cubicBezTo>
                  <a:pt x="86" y="471"/>
                  <a:pt x="85" y="474"/>
                  <a:pt x="84" y="476"/>
                </a:cubicBezTo>
                <a:close/>
                <a:moveTo>
                  <a:pt x="634" y="75"/>
                </a:moveTo>
                <a:cubicBezTo>
                  <a:pt x="632" y="76"/>
                  <a:pt x="629" y="76"/>
                  <a:pt x="627" y="76"/>
                </a:cubicBezTo>
                <a:cubicBezTo>
                  <a:pt x="619" y="5"/>
                  <a:pt x="619" y="5"/>
                  <a:pt x="619" y="5"/>
                </a:cubicBezTo>
                <a:cubicBezTo>
                  <a:pt x="622" y="4"/>
                  <a:pt x="625" y="4"/>
                  <a:pt x="627" y="4"/>
                </a:cubicBezTo>
                <a:lnTo>
                  <a:pt x="634" y="75"/>
                </a:lnTo>
                <a:close/>
                <a:moveTo>
                  <a:pt x="94" y="455"/>
                </a:moveTo>
                <a:cubicBezTo>
                  <a:pt x="28" y="424"/>
                  <a:pt x="28" y="424"/>
                  <a:pt x="28" y="424"/>
                </a:cubicBezTo>
                <a:cubicBezTo>
                  <a:pt x="30" y="422"/>
                  <a:pt x="31" y="419"/>
                  <a:pt x="32" y="417"/>
                </a:cubicBezTo>
                <a:cubicBezTo>
                  <a:pt x="97" y="448"/>
                  <a:pt x="97" y="448"/>
                  <a:pt x="97" y="448"/>
                </a:cubicBezTo>
                <a:cubicBezTo>
                  <a:pt x="96" y="451"/>
                  <a:pt x="95" y="453"/>
                  <a:pt x="94" y="455"/>
                </a:cubicBezTo>
                <a:close/>
                <a:moveTo>
                  <a:pt x="612" y="78"/>
                </a:moveTo>
                <a:cubicBezTo>
                  <a:pt x="609" y="78"/>
                  <a:pt x="607" y="79"/>
                  <a:pt x="604" y="79"/>
                </a:cubicBezTo>
                <a:cubicBezTo>
                  <a:pt x="594" y="8"/>
                  <a:pt x="594" y="8"/>
                  <a:pt x="594" y="8"/>
                </a:cubicBezTo>
                <a:cubicBezTo>
                  <a:pt x="597" y="7"/>
                  <a:pt x="600" y="7"/>
                  <a:pt x="602" y="7"/>
                </a:cubicBezTo>
                <a:lnTo>
                  <a:pt x="612" y="78"/>
                </a:lnTo>
                <a:close/>
                <a:moveTo>
                  <a:pt x="104" y="435"/>
                </a:moveTo>
                <a:cubicBezTo>
                  <a:pt x="40" y="402"/>
                  <a:pt x="40" y="402"/>
                  <a:pt x="40" y="402"/>
                </a:cubicBezTo>
                <a:cubicBezTo>
                  <a:pt x="41" y="399"/>
                  <a:pt x="42" y="397"/>
                  <a:pt x="44" y="394"/>
                </a:cubicBezTo>
                <a:cubicBezTo>
                  <a:pt x="107" y="428"/>
                  <a:pt x="107" y="428"/>
                  <a:pt x="107" y="428"/>
                </a:cubicBezTo>
                <a:cubicBezTo>
                  <a:pt x="106" y="430"/>
                  <a:pt x="105" y="432"/>
                  <a:pt x="104" y="435"/>
                </a:cubicBezTo>
                <a:close/>
                <a:moveTo>
                  <a:pt x="589" y="81"/>
                </a:moveTo>
                <a:cubicBezTo>
                  <a:pt x="587" y="82"/>
                  <a:pt x="584" y="82"/>
                  <a:pt x="582" y="83"/>
                </a:cubicBezTo>
                <a:cubicBezTo>
                  <a:pt x="569" y="12"/>
                  <a:pt x="569" y="12"/>
                  <a:pt x="569" y="12"/>
                </a:cubicBezTo>
                <a:cubicBezTo>
                  <a:pt x="572" y="11"/>
                  <a:pt x="575" y="11"/>
                  <a:pt x="577" y="10"/>
                </a:cubicBezTo>
                <a:lnTo>
                  <a:pt x="589" y="81"/>
                </a:lnTo>
                <a:close/>
                <a:moveTo>
                  <a:pt x="114" y="415"/>
                </a:moveTo>
                <a:cubicBezTo>
                  <a:pt x="52" y="379"/>
                  <a:pt x="52" y="379"/>
                  <a:pt x="52" y="379"/>
                </a:cubicBezTo>
                <a:cubicBezTo>
                  <a:pt x="53" y="377"/>
                  <a:pt x="54" y="374"/>
                  <a:pt x="56" y="372"/>
                </a:cubicBezTo>
                <a:cubicBezTo>
                  <a:pt x="118" y="408"/>
                  <a:pt x="118" y="408"/>
                  <a:pt x="118" y="408"/>
                </a:cubicBezTo>
                <a:cubicBezTo>
                  <a:pt x="117" y="410"/>
                  <a:pt x="116" y="412"/>
                  <a:pt x="114" y="415"/>
                </a:cubicBezTo>
                <a:close/>
                <a:moveTo>
                  <a:pt x="567" y="85"/>
                </a:moveTo>
                <a:cubicBezTo>
                  <a:pt x="564" y="86"/>
                  <a:pt x="562" y="86"/>
                  <a:pt x="559" y="87"/>
                </a:cubicBezTo>
                <a:cubicBezTo>
                  <a:pt x="544" y="17"/>
                  <a:pt x="544" y="17"/>
                  <a:pt x="544" y="17"/>
                </a:cubicBezTo>
                <a:cubicBezTo>
                  <a:pt x="547" y="16"/>
                  <a:pt x="550" y="15"/>
                  <a:pt x="553" y="15"/>
                </a:cubicBezTo>
                <a:lnTo>
                  <a:pt x="567" y="85"/>
                </a:lnTo>
                <a:close/>
                <a:moveTo>
                  <a:pt x="126" y="395"/>
                </a:moveTo>
                <a:cubicBezTo>
                  <a:pt x="64" y="358"/>
                  <a:pt x="64" y="358"/>
                  <a:pt x="64" y="358"/>
                </a:cubicBezTo>
                <a:cubicBezTo>
                  <a:pt x="66" y="355"/>
                  <a:pt x="67" y="353"/>
                  <a:pt x="69" y="350"/>
                </a:cubicBezTo>
                <a:cubicBezTo>
                  <a:pt x="130" y="388"/>
                  <a:pt x="130" y="388"/>
                  <a:pt x="130" y="388"/>
                </a:cubicBezTo>
                <a:cubicBezTo>
                  <a:pt x="129" y="391"/>
                  <a:pt x="127" y="393"/>
                  <a:pt x="126" y="395"/>
                </a:cubicBezTo>
                <a:close/>
                <a:moveTo>
                  <a:pt x="545" y="90"/>
                </a:moveTo>
                <a:cubicBezTo>
                  <a:pt x="542" y="91"/>
                  <a:pt x="540" y="91"/>
                  <a:pt x="537" y="92"/>
                </a:cubicBezTo>
                <a:cubicBezTo>
                  <a:pt x="520" y="22"/>
                  <a:pt x="520" y="22"/>
                  <a:pt x="520" y="22"/>
                </a:cubicBezTo>
                <a:cubicBezTo>
                  <a:pt x="523" y="22"/>
                  <a:pt x="525" y="21"/>
                  <a:pt x="528" y="20"/>
                </a:cubicBezTo>
                <a:lnTo>
                  <a:pt x="545" y="90"/>
                </a:lnTo>
                <a:close/>
                <a:moveTo>
                  <a:pt x="138" y="376"/>
                </a:moveTo>
                <a:cubicBezTo>
                  <a:pt x="78" y="336"/>
                  <a:pt x="78" y="336"/>
                  <a:pt x="78" y="336"/>
                </a:cubicBezTo>
                <a:cubicBezTo>
                  <a:pt x="79" y="334"/>
                  <a:pt x="81" y="331"/>
                  <a:pt x="83" y="329"/>
                </a:cubicBezTo>
                <a:cubicBezTo>
                  <a:pt x="142" y="369"/>
                  <a:pt x="142" y="369"/>
                  <a:pt x="142" y="369"/>
                </a:cubicBezTo>
                <a:cubicBezTo>
                  <a:pt x="141" y="371"/>
                  <a:pt x="140" y="373"/>
                  <a:pt x="138" y="376"/>
                </a:cubicBezTo>
                <a:close/>
                <a:moveTo>
                  <a:pt x="523" y="96"/>
                </a:moveTo>
                <a:cubicBezTo>
                  <a:pt x="520" y="97"/>
                  <a:pt x="518" y="97"/>
                  <a:pt x="515" y="98"/>
                </a:cubicBezTo>
                <a:cubicBezTo>
                  <a:pt x="495" y="29"/>
                  <a:pt x="495" y="29"/>
                  <a:pt x="495" y="29"/>
                </a:cubicBezTo>
                <a:cubicBezTo>
                  <a:pt x="498" y="28"/>
                  <a:pt x="501" y="27"/>
                  <a:pt x="504" y="26"/>
                </a:cubicBezTo>
                <a:lnTo>
                  <a:pt x="523" y="96"/>
                </a:lnTo>
                <a:close/>
                <a:moveTo>
                  <a:pt x="151" y="357"/>
                </a:moveTo>
                <a:cubicBezTo>
                  <a:pt x="92" y="315"/>
                  <a:pt x="92" y="315"/>
                  <a:pt x="92" y="315"/>
                </a:cubicBezTo>
                <a:cubicBezTo>
                  <a:pt x="94" y="313"/>
                  <a:pt x="95" y="311"/>
                  <a:pt x="97" y="308"/>
                </a:cubicBezTo>
                <a:cubicBezTo>
                  <a:pt x="155" y="351"/>
                  <a:pt x="155" y="351"/>
                  <a:pt x="155" y="351"/>
                </a:cubicBezTo>
                <a:cubicBezTo>
                  <a:pt x="154" y="353"/>
                  <a:pt x="152" y="355"/>
                  <a:pt x="151" y="357"/>
                </a:cubicBezTo>
                <a:close/>
                <a:moveTo>
                  <a:pt x="501" y="102"/>
                </a:moveTo>
                <a:cubicBezTo>
                  <a:pt x="498" y="103"/>
                  <a:pt x="496" y="104"/>
                  <a:pt x="494" y="105"/>
                </a:cubicBezTo>
                <a:cubicBezTo>
                  <a:pt x="471" y="36"/>
                  <a:pt x="471" y="36"/>
                  <a:pt x="471" y="36"/>
                </a:cubicBezTo>
                <a:cubicBezTo>
                  <a:pt x="474" y="35"/>
                  <a:pt x="477" y="34"/>
                  <a:pt x="479" y="34"/>
                </a:cubicBezTo>
                <a:lnTo>
                  <a:pt x="501" y="102"/>
                </a:lnTo>
                <a:close/>
                <a:moveTo>
                  <a:pt x="164" y="338"/>
                </a:moveTo>
                <a:cubicBezTo>
                  <a:pt x="107" y="295"/>
                  <a:pt x="107" y="295"/>
                  <a:pt x="107" y="295"/>
                </a:cubicBezTo>
                <a:cubicBezTo>
                  <a:pt x="109" y="293"/>
                  <a:pt x="110" y="290"/>
                  <a:pt x="112" y="288"/>
                </a:cubicBezTo>
                <a:cubicBezTo>
                  <a:pt x="169" y="332"/>
                  <a:pt x="169" y="332"/>
                  <a:pt x="169" y="332"/>
                </a:cubicBezTo>
                <a:cubicBezTo>
                  <a:pt x="167" y="334"/>
                  <a:pt x="166" y="336"/>
                  <a:pt x="164" y="338"/>
                </a:cubicBezTo>
                <a:close/>
                <a:moveTo>
                  <a:pt x="479" y="109"/>
                </a:moveTo>
                <a:cubicBezTo>
                  <a:pt x="477" y="110"/>
                  <a:pt x="474" y="111"/>
                  <a:pt x="472" y="112"/>
                </a:cubicBezTo>
                <a:cubicBezTo>
                  <a:pt x="448" y="44"/>
                  <a:pt x="448" y="44"/>
                  <a:pt x="448" y="44"/>
                </a:cubicBezTo>
                <a:cubicBezTo>
                  <a:pt x="450" y="43"/>
                  <a:pt x="453" y="42"/>
                  <a:pt x="455" y="41"/>
                </a:cubicBezTo>
                <a:lnTo>
                  <a:pt x="479" y="109"/>
                </a:lnTo>
                <a:close/>
                <a:moveTo>
                  <a:pt x="178" y="320"/>
                </a:moveTo>
                <a:cubicBezTo>
                  <a:pt x="123" y="275"/>
                  <a:pt x="123" y="275"/>
                  <a:pt x="123" y="275"/>
                </a:cubicBezTo>
                <a:cubicBezTo>
                  <a:pt x="124" y="273"/>
                  <a:pt x="126" y="271"/>
                  <a:pt x="128" y="269"/>
                </a:cubicBezTo>
                <a:cubicBezTo>
                  <a:pt x="183" y="315"/>
                  <a:pt x="183" y="315"/>
                  <a:pt x="183" y="315"/>
                </a:cubicBezTo>
                <a:cubicBezTo>
                  <a:pt x="182" y="317"/>
                  <a:pt x="180" y="318"/>
                  <a:pt x="178" y="320"/>
                </a:cubicBezTo>
                <a:close/>
                <a:moveTo>
                  <a:pt x="458" y="117"/>
                </a:moveTo>
                <a:cubicBezTo>
                  <a:pt x="455" y="118"/>
                  <a:pt x="453" y="119"/>
                  <a:pt x="451" y="120"/>
                </a:cubicBezTo>
                <a:cubicBezTo>
                  <a:pt x="424" y="53"/>
                  <a:pt x="424" y="53"/>
                  <a:pt x="424" y="53"/>
                </a:cubicBezTo>
                <a:cubicBezTo>
                  <a:pt x="427" y="52"/>
                  <a:pt x="429" y="51"/>
                  <a:pt x="432" y="50"/>
                </a:cubicBezTo>
                <a:lnTo>
                  <a:pt x="458" y="117"/>
                </a:lnTo>
                <a:close/>
                <a:moveTo>
                  <a:pt x="193" y="303"/>
                </a:moveTo>
                <a:cubicBezTo>
                  <a:pt x="139" y="256"/>
                  <a:pt x="139" y="256"/>
                  <a:pt x="139" y="256"/>
                </a:cubicBezTo>
                <a:cubicBezTo>
                  <a:pt x="141" y="254"/>
                  <a:pt x="143" y="251"/>
                  <a:pt x="144" y="249"/>
                </a:cubicBezTo>
                <a:cubicBezTo>
                  <a:pt x="198" y="297"/>
                  <a:pt x="198" y="297"/>
                  <a:pt x="198" y="297"/>
                </a:cubicBezTo>
                <a:cubicBezTo>
                  <a:pt x="196" y="299"/>
                  <a:pt x="195" y="301"/>
                  <a:pt x="193" y="303"/>
                </a:cubicBezTo>
                <a:close/>
                <a:moveTo>
                  <a:pt x="437" y="126"/>
                </a:moveTo>
                <a:cubicBezTo>
                  <a:pt x="434" y="127"/>
                  <a:pt x="432" y="128"/>
                  <a:pt x="430" y="129"/>
                </a:cubicBezTo>
                <a:cubicBezTo>
                  <a:pt x="401" y="63"/>
                  <a:pt x="401" y="63"/>
                  <a:pt x="401" y="63"/>
                </a:cubicBezTo>
                <a:cubicBezTo>
                  <a:pt x="403" y="62"/>
                  <a:pt x="406" y="61"/>
                  <a:pt x="408" y="60"/>
                </a:cubicBezTo>
                <a:lnTo>
                  <a:pt x="437" y="126"/>
                </a:lnTo>
                <a:close/>
                <a:moveTo>
                  <a:pt x="208" y="286"/>
                </a:moveTo>
                <a:cubicBezTo>
                  <a:pt x="156" y="237"/>
                  <a:pt x="156" y="237"/>
                  <a:pt x="156" y="237"/>
                </a:cubicBezTo>
                <a:cubicBezTo>
                  <a:pt x="158" y="235"/>
                  <a:pt x="160" y="233"/>
                  <a:pt x="161" y="231"/>
                </a:cubicBezTo>
                <a:cubicBezTo>
                  <a:pt x="214" y="281"/>
                  <a:pt x="214" y="281"/>
                  <a:pt x="214" y="281"/>
                </a:cubicBezTo>
                <a:cubicBezTo>
                  <a:pt x="212" y="282"/>
                  <a:pt x="210" y="284"/>
                  <a:pt x="208" y="286"/>
                </a:cubicBezTo>
                <a:close/>
                <a:moveTo>
                  <a:pt x="416" y="135"/>
                </a:moveTo>
                <a:cubicBezTo>
                  <a:pt x="414" y="136"/>
                  <a:pt x="411" y="137"/>
                  <a:pt x="409" y="138"/>
                </a:cubicBezTo>
                <a:cubicBezTo>
                  <a:pt x="378" y="74"/>
                  <a:pt x="378" y="74"/>
                  <a:pt x="378" y="74"/>
                </a:cubicBezTo>
                <a:cubicBezTo>
                  <a:pt x="380" y="72"/>
                  <a:pt x="383" y="71"/>
                  <a:pt x="385" y="70"/>
                </a:cubicBezTo>
                <a:lnTo>
                  <a:pt x="416" y="135"/>
                </a:lnTo>
                <a:close/>
                <a:moveTo>
                  <a:pt x="224" y="270"/>
                </a:moveTo>
                <a:cubicBezTo>
                  <a:pt x="173" y="219"/>
                  <a:pt x="173" y="219"/>
                  <a:pt x="173" y="219"/>
                </a:cubicBezTo>
                <a:cubicBezTo>
                  <a:pt x="175" y="217"/>
                  <a:pt x="177" y="215"/>
                  <a:pt x="179" y="213"/>
                </a:cubicBezTo>
                <a:cubicBezTo>
                  <a:pt x="230" y="264"/>
                  <a:pt x="230" y="264"/>
                  <a:pt x="230" y="264"/>
                </a:cubicBezTo>
                <a:cubicBezTo>
                  <a:pt x="228" y="266"/>
                  <a:pt x="226" y="268"/>
                  <a:pt x="224" y="270"/>
                </a:cubicBezTo>
                <a:close/>
                <a:moveTo>
                  <a:pt x="395" y="145"/>
                </a:moveTo>
                <a:cubicBezTo>
                  <a:pt x="393" y="146"/>
                  <a:pt x="391" y="147"/>
                  <a:pt x="389" y="149"/>
                </a:cubicBezTo>
                <a:cubicBezTo>
                  <a:pt x="355" y="85"/>
                  <a:pt x="355" y="85"/>
                  <a:pt x="355" y="85"/>
                </a:cubicBezTo>
                <a:cubicBezTo>
                  <a:pt x="358" y="84"/>
                  <a:pt x="360" y="82"/>
                  <a:pt x="363" y="81"/>
                </a:cubicBezTo>
                <a:lnTo>
                  <a:pt x="395" y="145"/>
                </a:lnTo>
                <a:close/>
                <a:moveTo>
                  <a:pt x="241" y="254"/>
                </a:moveTo>
                <a:cubicBezTo>
                  <a:pt x="191" y="201"/>
                  <a:pt x="191" y="201"/>
                  <a:pt x="191" y="201"/>
                </a:cubicBezTo>
                <a:cubicBezTo>
                  <a:pt x="193" y="199"/>
                  <a:pt x="195" y="197"/>
                  <a:pt x="198" y="196"/>
                </a:cubicBezTo>
                <a:cubicBezTo>
                  <a:pt x="246" y="249"/>
                  <a:pt x="246" y="249"/>
                  <a:pt x="246" y="249"/>
                </a:cubicBezTo>
                <a:cubicBezTo>
                  <a:pt x="244" y="250"/>
                  <a:pt x="242" y="252"/>
                  <a:pt x="241" y="254"/>
                </a:cubicBezTo>
                <a:close/>
                <a:moveTo>
                  <a:pt x="375" y="156"/>
                </a:moveTo>
                <a:cubicBezTo>
                  <a:pt x="373" y="157"/>
                  <a:pt x="371" y="158"/>
                  <a:pt x="369" y="160"/>
                </a:cubicBezTo>
                <a:cubicBezTo>
                  <a:pt x="333" y="97"/>
                  <a:pt x="333" y="97"/>
                  <a:pt x="333" y="97"/>
                </a:cubicBezTo>
                <a:cubicBezTo>
                  <a:pt x="336" y="95"/>
                  <a:pt x="338" y="94"/>
                  <a:pt x="341" y="93"/>
                </a:cubicBezTo>
                <a:lnTo>
                  <a:pt x="375" y="156"/>
                </a:lnTo>
                <a:close/>
                <a:moveTo>
                  <a:pt x="257" y="239"/>
                </a:moveTo>
                <a:cubicBezTo>
                  <a:pt x="210" y="184"/>
                  <a:pt x="210" y="184"/>
                  <a:pt x="210" y="184"/>
                </a:cubicBezTo>
                <a:cubicBezTo>
                  <a:pt x="212" y="182"/>
                  <a:pt x="214" y="181"/>
                  <a:pt x="216" y="179"/>
                </a:cubicBezTo>
                <a:cubicBezTo>
                  <a:pt x="263" y="234"/>
                  <a:pt x="263" y="234"/>
                  <a:pt x="263" y="234"/>
                </a:cubicBezTo>
                <a:cubicBezTo>
                  <a:pt x="261" y="235"/>
                  <a:pt x="259" y="237"/>
                  <a:pt x="257" y="239"/>
                </a:cubicBezTo>
                <a:close/>
                <a:moveTo>
                  <a:pt x="356" y="167"/>
                </a:moveTo>
                <a:cubicBezTo>
                  <a:pt x="353" y="168"/>
                  <a:pt x="351" y="170"/>
                  <a:pt x="349" y="171"/>
                </a:cubicBezTo>
                <a:cubicBezTo>
                  <a:pt x="311" y="110"/>
                  <a:pt x="311" y="110"/>
                  <a:pt x="311" y="110"/>
                </a:cubicBezTo>
                <a:cubicBezTo>
                  <a:pt x="314" y="108"/>
                  <a:pt x="316" y="107"/>
                  <a:pt x="319" y="105"/>
                </a:cubicBezTo>
                <a:lnTo>
                  <a:pt x="356" y="167"/>
                </a:lnTo>
                <a:close/>
                <a:moveTo>
                  <a:pt x="275" y="224"/>
                </a:moveTo>
                <a:cubicBezTo>
                  <a:pt x="229" y="168"/>
                  <a:pt x="229" y="168"/>
                  <a:pt x="229" y="168"/>
                </a:cubicBezTo>
                <a:cubicBezTo>
                  <a:pt x="231" y="166"/>
                  <a:pt x="234" y="165"/>
                  <a:pt x="236" y="163"/>
                </a:cubicBezTo>
                <a:cubicBezTo>
                  <a:pt x="281" y="219"/>
                  <a:pt x="281" y="219"/>
                  <a:pt x="281" y="219"/>
                </a:cubicBezTo>
                <a:cubicBezTo>
                  <a:pt x="279" y="221"/>
                  <a:pt x="277" y="222"/>
                  <a:pt x="275" y="224"/>
                </a:cubicBezTo>
                <a:close/>
                <a:moveTo>
                  <a:pt x="336" y="179"/>
                </a:moveTo>
                <a:cubicBezTo>
                  <a:pt x="334" y="181"/>
                  <a:pt x="332" y="182"/>
                  <a:pt x="330" y="183"/>
                </a:cubicBezTo>
                <a:cubicBezTo>
                  <a:pt x="290" y="123"/>
                  <a:pt x="290" y="123"/>
                  <a:pt x="290" y="123"/>
                </a:cubicBezTo>
                <a:cubicBezTo>
                  <a:pt x="293" y="122"/>
                  <a:pt x="295" y="120"/>
                  <a:pt x="297" y="119"/>
                </a:cubicBezTo>
                <a:lnTo>
                  <a:pt x="336" y="179"/>
                </a:lnTo>
                <a:close/>
                <a:moveTo>
                  <a:pt x="293" y="210"/>
                </a:moveTo>
                <a:cubicBezTo>
                  <a:pt x="249" y="152"/>
                  <a:pt x="249" y="152"/>
                  <a:pt x="249" y="152"/>
                </a:cubicBezTo>
                <a:cubicBezTo>
                  <a:pt x="251" y="151"/>
                  <a:pt x="254" y="149"/>
                  <a:pt x="256" y="147"/>
                </a:cubicBezTo>
                <a:cubicBezTo>
                  <a:pt x="299" y="205"/>
                  <a:pt x="299" y="205"/>
                  <a:pt x="299" y="205"/>
                </a:cubicBezTo>
                <a:cubicBezTo>
                  <a:pt x="297" y="207"/>
                  <a:pt x="295" y="208"/>
                  <a:pt x="293" y="210"/>
                </a:cubicBezTo>
                <a:close/>
                <a:moveTo>
                  <a:pt x="317" y="192"/>
                </a:moveTo>
                <a:cubicBezTo>
                  <a:pt x="316" y="193"/>
                  <a:pt x="314" y="194"/>
                  <a:pt x="313" y="195"/>
                </a:cubicBezTo>
                <a:cubicBezTo>
                  <a:pt x="311" y="196"/>
                  <a:pt x="311" y="196"/>
                  <a:pt x="311" y="196"/>
                </a:cubicBezTo>
                <a:cubicBezTo>
                  <a:pt x="269" y="137"/>
                  <a:pt x="269" y="137"/>
                  <a:pt x="269" y="137"/>
                </a:cubicBezTo>
                <a:cubicBezTo>
                  <a:pt x="271" y="136"/>
                  <a:pt x="271" y="136"/>
                  <a:pt x="271" y="136"/>
                </a:cubicBezTo>
                <a:cubicBezTo>
                  <a:pt x="273" y="135"/>
                  <a:pt x="275" y="134"/>
                  <a:pt x="276" y="133"/>
                </a:cubicBezTo>
                <a:lnTo>
                  <a:pt x="317" y="192"/>
                </a:lnTo>
                <a:close/>
              </a:path>
            </a:pathLst>
          </a:custGeom>
          <a:gradFill flip="none" rotWithShape="1">
            <a:gsLst>
              <a:gs pos="100000">
                <a:schemeClr val="accent1">
                  <a:alpha val="0"/>
                </a:schemeClr>
              </a:gs>
              <a:gs pos="0">
                <a:schemeClr val="accent1"/>
              </a:gs>
            </a:gsLst>
            <a:lin ang="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96" name="椭圆 95"/>
          <p:cNvSpPr/>
          <p:nvPr>
            <p:custDataLst>
              <p:tags r:id="rId6"/>
            </p:custDataLst>
          </p:nvPr>
        </p:nvSpPr>
        <p:spPr>
          <a:xfrm>
            <a:off x="4505099" y="2249989"/>
            <a:ext cx="3153006" cy="315300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42900" dist="1270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+mj-lt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72" name="椭圆 71"/>
          <p:cNvSpPr/>
          <p:nvPr>
            <p:custDataLst>
              <p:tags r:id="rId7"/>
            </p:custDataLst>
          </p:nvPr>
        </p:nvSpPr>
        <p:spPr>
          <a:xfrm>
            <a:off x="2769235" y="485775"/>
            <a:ext cx="6653530" cy="6653530"/>
          </a:xfrm>
          <a:prstGeom prst="ellipse">
            <a:avLst/>
          </a:prstGeom>
          <a:noFill/>
          <a:ln w="9525">
            <a:solidFill>
              <a:srgbClr val="FFC000"/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j-lt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75" name="Freeform 8"/>
          <p:cNvSpPr/>
          <p:nvPr>
            <p:custDataLst>
              <p:tags r:id="rId8"/>
            </p:custDataLst>
          </p:nvPr>
        </p:nvSpPr>
        <p:spPr bwMode="auto">
          <a:xfrm>
            <a:off x="4954307" y="2686333"/>
            <a:ext cx="1120130" cy="2237780"/>
          </a:xfrm>
          <a:custGeom>
            <a:avLst/>
            <a:gdLst>
              <a:gd name="T0" fmla="*/ 628 w 628"/>
              <a:gd name="T1" fmla="*/ 1254 h 1254"/>
              <a:gd name="T2" fmla="*/ 0 w 628"/>
              <a:gd name="T3" fmla="*/ 627 h 1254"/>
              <a:gd name="T4" fmla="*/ 628 w 628"/>
              <a:gd name="T5" fmla="*/ 0 h 1254"/>
              <a:gd name="T6" fmla="*/ 628 w 628"/>
              <a:gd name="T7" fmla="*/ 4 h 1254"/>
              <a:gd name="T8" fmla="*/ 4 w 628"/>
              <a:gd name="T9" fmla="*/ 627 h 1254"/>
              <a:gd name="T10" fmla="*/ 628 w 628"/>
              <a:gd name="T11" fmla="*/ 1250 h 1254"/>
              <a:gd name="T12" fmla="*/ 628 w 628"/>
              <a:gd name="T13" fmla="*/ 1254 h 1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28" h="1254">
                <a:moveTo>
                  <a:pt x="628" y="1254"/>
                </a:moveTo>
                <a:cubicBezTo>
                  <a:pt x="282" y="1254"/>
                  <a:pt x="0" y="973"/>
                  <a:pt x="0" y="627"/>
                </a:cubicBezTo>
                <a:cubicBezTo>
                  <a:pt x="0" y="281"/>
                  <a:pt x="282" y="0"/>
                  <a:pt x="628" y="0"/>
                </a:cubicBezTo>
                <a:cubicBezTo>
                  <a:pt x="628" y="4"/>
                  <a:pt x="628" y="4"/>
                  <a:pt x="628" y="4"/>
                </a:cubicBezTo>
                <a:cubicBezTo>
                  <a:pt x="284" y="4"/>
                  <a:pt x="4" y="283"/>
                  <a:pt x="4" y="627"/>
                </a:cubicBezTo>
                <a:cubicBezTo>
                  <a:pt x="4" y="971"/>
                  <a:pt x="284" y="1250"/>
                  <a:pt x="628" y="1250"/>
                </a:cubicBezTo>
                <a:lnTo>
                  <a:pt x="628" y="12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73" name="Freeform 10"/>
          <p:cNvSpPr>
            <a:spLocks noEditPoints="1"/>
          </p:cNvSpPr>
          <p:nvPr>
            <p:custDataLst>
              <p:tags r:id="rId9"/>
            </p:custDataLst>
          </p:nvPr>
        </p:nvSpPr>
        <p:spPr bwMode="auto">
          <a:xfrm>
            <a:off x="4669734" y="2394994"/>
            <a:ext cx="2830902" cy="2835394"/>
          </a:xfrm>
          <a:custGeom>
            <a:avLst/>
            <a:gdLst>
              <a:gd name="T0" fmla="*/ 613 w 1168"/>
              <a:gd name="T1" fmla="*/ 1148 h 1169"/>
              <a:gd name="T2" fmla="*/ 647 w 1168"/>
              <a:gd name="T3" fmla="*/ 1165 h 1169"/>
              <a:gd name="T4" fmla="*/ 501 w 1168"/>
              <a:gd name="T5" fmla="*/ 1163 h 1169"/>
              <a:gd name="T6" fmla="*/ 473 w 1168"/>
              <a:gd name="T7" fmla="*/ 1138 h 1169"/>
              <a:gd name="T8" fmla="*/ 453 w 1168"/>
              <a:gd name="T9" fmla="*/ 1154 h 1169"/>
              <a:gd name="T10" fmla="*/ 752 w 1168"/>
              <a:gd name="T11" fmla="*/ 1123 h 1169"/>
              <a:gd name="T12" fmla="*/ 789 w 1168"/>
              <a:gd name="T13" fmla="*/ 1132 h 1169"/>
              <a:gd name="T14" fmla="*/ 360 w 1168"/>
              <a:gd name="T15" fmla="*/ 1124 h 1169"/>
              <a:gd name="T16" fmla="*/ 339 w 1168"/>
              <a:gd name="T17" fmla="*/ 1093 h 1169"/>
              <a:gd name="T18" fmla="*/ 316 w 1168"/>
              <a:gd name="T19" fmla="*/ 1103 h 1169"/>
              <a:gd name="T20" fmla="*/ 880 w 1168"/>
              <a:gd name="T21" fmla="*/ 1065 h 1169"/>
              <a:gd name="T22" fmla="*/ 918 w 1168"/>
              <a:gd name="T23" fmla="*/ 1064 h 1169"/>
              <a:gd name="T24" fmla="*/ 233 w 1168"/>
              <a:gd name="T25" fmla="*/ 1051 h 1169"/>
              <a:gd name="T26" fmla="*/ 220 w 1168"/>
              <a:gd name="T27" fmla="*/ 1016 h 1169"/>
              <a:gd name="T28" fmla="*/ 195 w 1168"/>
              <a:gd name="T29" fmla="*/ 1020 h 1169"/>
              <a:gd name="T30" fmla="*/ 990 w 1168"/>
              <a:gd name="T31" fmla="*/ 976 h 1169"/>
              <a:gd name="T32" fmla="*/ 1026 w 1168"/>
              <a:gd name="T33" fmla="*/ 966 h 1169"/>
              <a:gd name="T34" fmla="*/ 128 w 1168"/>
              <a:gd name="T35" fmla="*/ 950 h 1169"/>
              <a:gd name="T36" fmla="*/ 125 w 1168"/>
              <a:gd name="T37" fmla="*/ 912 h 1169"/>
              <a:gd name="T38" fmla="*/ 99 w 1168"/>
              <a:gd name="T39" fmla="*/ 910 h 1169"/>
              <a:gd name="T40" fmla="*/ 1075 w 1168"/>
              <a:gd name="T41" fmla="*/ 863 h 1169"/>
              <a:gd name="T42" fmla="*/ 1107 w 1168"/>
              <a:gd name="T43" fmla="*/ 844 h 1169"/>
              <a:gd name="T44" fmla="*/ 52 w 1168"/>
              <a:gd name="T45" fmla="*/ 825 h 1169"/>
              <a:gd name="T46" fmla="*/ 58 w 1168"/>
              <a:gd name="T47" fmla="*/ 788 h 1169"/>
              <a:gd name="T48" fmla="*/ 33 w 1168"/>
              <a:gd name="T49" fmla="*/ 780 h 1169"/>
              <a:gd name="T50" fmla="*/ 1129 w 1168"/>
              <a:gd name="T51" fmla="*/ 732 h 1169"/>
              <a:gd name="T52" fmla="*/ 1156 w 1168"/>
              <a:gd name="T53" fmla="*/ 706 h 1169"/>
              <a:gd name="T54" fmla="*/ 9 w 1168"/>
              <a:gd name="T55" fmla="*/ 686 h 1169"/>
              <a:gd name="T56" fmla="*/ 24 w 1168"/>
              <a:gd name="T57" fmla="*/ 651 h 1169"/>
              <a:gd name="T58" fmla="*/ 2 w 1168"/>
              <a:gd name="T59" fmla="*/ 637 h 1169"/>
              <a:gd name="T60" fmla="*/ 1148 w 1168"/>
              <a:gd name="T61" fmla="*/ 592 h 1169"/>
              <a:gd name="T62" fmla="*/ 0 w 1168"/>
              <a:gd name="T63" fmla="*/ 564 h 1169"/>
              <a:gd name="T64" fmla="*/ 22 w 1168"/>
              <a:gd name="T65" fmla="*/ 534 h 1169"/>
              <a:gd name="T66" fmla="*/ 1144 w 1168"/>
              <a:gd name="T67" fmla="*/ 514 h 1169"/>
              <a:gd name="T68" fmla="*/ 1159 w 1168"/>
              <a:gd name="T69" fmla="*/ 479 h 1169"/>
              <a:gd name="T70" fmla="*/ 1136 w 1168"/>
              <a:gd name="T71" fmla="*/ 467 h 1169"/>
              <a:gd name="T72" fmla="*/ 23 w 1168"/>
              <a:gd name="T73" fmla="*/ 420 h 1169"/>
              <a:gd name="T74" fmla="*/ 52 w 1168"/>
              <a:gd name="T75" fmla="*/ 396 h 1169"/>
              <a:gd name="T76" fmla="*/ 1109 w 1168"/>
              <a:gd name="T77" fmla="*/ 377 h 1169"/>
              <a:gd name="T78" fmla="*/ 1115 w 1168"/>
              <a:gd name="T79" fmla="*/ 340 h 1169"/>
              <a:gd name="T80" fmla="*/ 1090 w 1168"/>
              <a:gd name="T81" fmla="*/ 334 h 1169"/>
              <a:gd name="T82" fmla="*/ 82 w 1168"/>
              <a:gd name="T83" fmla="*/ 286 h 1169"/>
              <a:gd name="T84" fmla="*/ 116 w 1168"/>
              <a:gd name="T85" fmla="*/ 269 h 1169"/>
              <a:gd name="T86" fmla="*/ 1041 w 1168"/>
              <a:gd name="T87" fmla="*/ 254 h 1169"/>
              <a:gd name="T88" fmla="*/ 1037 w 1168"/>
              <a:gd name="T89" fmla="*/ 216 h 1169"/>
              <a:gd name="T90" fmla="*/ 1012 w 1168"/>
              <a:gd name="T91" fmla="*/ 217 h 1169"/>
              <a:gd name="T92" fmla="*/ 172 w 1168"/>
              <a:gd name="T93" fmla="*/ 171 h 1169"/>
              <a:gd name="T94" fmla="*/ 209 w 1168"/>
              <a:gd name="T95" fmla="*/ 163 h 1169"/>
              <a:gd name="T96" fmla="*/ 945 w 1168"/>
              <a:gd name="T97" fmla="*/ 151 h 1169"/>
              <a:gd name="T98" fmla="*/ 932 w 1168"/>
              <a:gd name="T99" fmla="*/ 115 h 1169"/>
              <a:gd name="T100" fmla="*/ 907 w 1168"/>
              <a:gd name="T101" fmla="*/ 122 h 1169"/>
              <a:gd name="T102" fmla="*/ 287 w 1168"/>
              <a:gd name="T103" fmla="*/ 81 h 1169"/>
              <a:gd name="T104" fmla="*/ 325 w 1168"/>
              <a:gd name="T105" fmla="*/ 83 h 1169"/>
              <a:gd name="T106" fmla="*/ 826 w 1168"/>
              <a:gd name="T107" fmla="*/ 75 h 1169"/>
              <a:gd name="T108" fmla="*/ 804 w 1168"/>
              <a:gd name="T109" fmla="*/ 43 h 1169"/>
              <a:gd name="T110" fmla="*/ 782 w 1168"/>
              <a:gd name="T111" fmla="*/ 56 h 1169"/>
              <a:gd name="T112" fmla="*/ 421 w 1168"/>
              <a:gd name="T113" fmla="*/ 23 h 1169"/>
              <a:gd name="T114" fmla="*/ 457 w 1168"/>
              <a:gd name="T115" fmla="*/ 35 h 1169"/>
              <a:gd name="T116" fmla="*/ 691 w 1168"/>
              <a:gd name="T117" fmla="*/ 31 h 1169"/>
              <a:gd name="T118" fmla="*/ 663 w 1168"/>
              <a:gd name="T119" fmla="*/ 6 h 1169"/>
              <a:gd name="T120" fmla="*/ 645 w 1168"/>
              <a:gd name="T121" fmla="*/ 24 h 1169"/>
              <a:gd name="T122" fmla="*/ 566 w 1168"/>
              <a:gd name="T123" fmla="*/ 1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168" h="1169">
                <a:moveTo>
                  <a:pt x="590" y="1169"/>
                </a:moveTo>
                <a:cubicBezTo>
                  <a:pt x="590" y="1149"/>
                  <a:pt x="590" y="1149"/>
                  <a:pt x="590" y="1149"/>
                </a:cubicBezTo>
                <a:cubicBezTo>
                  <a:pt x="593" y="1149"/>
                  <a:pt x="595" y="1149"/>
                  <a:pt x="598" y="1148"/>
                </a:cubicBezTo>
                <a:cubicBezTo>
                  <a:pt x="598" y="1168"/>
                  <a:pt x="598" y="1168"/>
                  <a:pt x="598" y="1168"/>
                </a:cubicBezTo>
                <a:cubicBezTo>
                  <a:pt x="596" y="1169"/>
                  <a:pt x="593" y="1169"/>
                  <a:pt x="590" y="1169"/>
                </a:cubicBezTo>
                <a:moveTo>
                  <a:pt x="574" y="1169"/>
                </a:moveTo>
                <a:cubicBezTo>
                  <a:pt x="571" y="1168"/>
                  <a:pt x="568" y="1168"/>
                  <a:pt x="566" y="1168"/>
                </a:cubicBezTo>
                <a:cubicBezTo>
                  <a:pt x="566" y="1148"/>
                  <a:pt x="566" y="1148"/>
                  <a:pt x="566" y="1148"/>
                </a:cubicBezTo>
                <a:cubicBezTo>
                  <a:pt x="569" y="1148"/>
                  <a:pt x="572" y="1148"/>
                  <a:pt x="574" y="1149"/>
                </a:cubicBezTo>
                <a:cubicBezTo>
                  <a:pt x="574" y="1169"/>
                  <a:pt x="574" y="1169"/>
                  <a:pt x="574" y="1169"/>
                </a:cubicBezTo>
                <a:moveTo>
                  <a:pt x="615" y="1168"/>
                </a:moveTo>
                <a:cubicBezTo>
                  <a:pt x="613" y="1148"/>
                  <a:pt x="613" y="1148"/>
                  <a:pt x="613" y="1148"/>
                </a:cubicBezTo>
                <a:cubicBezTo>
                  <a:pt x="616" y="1148"/>
                  <a:pt x="619" y="1148"/>
                  <a:pt x="621" y="1147"/>
                </a:cubicBezTo>
                <a:cubicBezTo>
                  <a:pt x="623" y="1167"/>
                  <a:pt x="623" y="1167"/>
                  <a:pt x="623" y="1167"/>
                </a:cubicBezTo>
                <a:cubicBezTo>
                  <a:pt x="620" y="1168"/>
                  <a:pt x="617" y="1168"/>
                  <a:pt x="615" y="1168"/>
                </a:cubicBezTo>
                <a:moveTo>
                  <a:pt x="549" y="1168"/>
                </a:moveTo>
                <a:cubicBezTo>
                  <a:pt x="547" y="1167"/>
                  <a:pt x="544" y="1167"/>
                  <a:pt x="541" y="1167"/>
                </a:cubicBezTo>
                <a:cubicBezTo>
                  <a:pt x="543" y="1147"/>
                  <a:pt x="543" y="1147"/>
                  <a:pt x="543" y="1147"/>
                </a:cubicBezTo>
                <a:cubicBezTo>
                  <a:pt x="545" y="1147"/>
                  <a:pt x="548" y="1147"/>
                  <a:pt x="551" y="1148"/>
                </a:cubicBezTo>
                <a:cubicBezTo>
                  <a:pt x="549" y="1168"/>
                  <a:pt x="549" y="1168"/>
                  <a:pt x="549" y="1168"/>
                </a:cubicBezTo>
                <a:moveTo>
                  <a:pt x="639" y="1166"/>
                </a:moveTo>
                <a:cubicBezTo>
                  <a:pt x="637" y="1146"/>
                  <a:pt x="637" y="1146"/>
                  <a:pt x="637" y="1146"/>
                </a:cubicBezTo>
                <a:cubicBezTo>
                  <a:pt x="640" y="1146"/>
                  <a:pt x="642" y="1146"/>
                  <a:pt x="645" y="1145"/>
                </a:cubicBezTo>
                <a:cubicBezTo>
                  <a:pt x="647" y="1165"/>
                  <a:pt x="647" y="1165"/>
                  <a:pt x="647" y="1165"/>
                </a:cubicBezTo>
                <a:cubicBezTo>
                  <a:pt x="644" y="1166"/>
                  <a:pt x="642" y="1166"/>
                  <a:pt x="639" y="1166"/>
                </a:cubicBezTo>
                <a:moveTo>
                  <a:pt x="525" y="1166"/>
                </a:moveTo>
                <a:cubicBezTo>
                  <a:pt x="522" y="1165"/>
                  <a:pt x="520" y="1165"/>
                  <a:pt x="517" y="1165"/>
                </a:cubicBezTo>
                <a:cubicBezTo>
                  <a:pt x="519" y="1145"/>
                  <a:pt x="519" y="1145"/>
                  <a:pt x="519" y="1145"/>
                </a:cubicBezTo>
                <a:cubicBezTo>
                  <a:pt x="522" y="1145"/>
                  <a:pt x="525" y="1146"/>
                  <a:pt x="527" y="1146"/>
                </a:cubicBezTo>
                <a:cubicBezTo>
                  <a:pt x="525" y="1166"/>
                  <a:pt x="525" y="1166"/>
                  <a:pt x="525" y="1166"/>
                </a:cubicBezTo>
                <a:moveTo>
                  <a:pt x="663" y="1163"/>
                </a:moveTo>
                <a:cubicBezTo>
                  <a:pt x="660" y="1143"/>
                  <a:pt x="660" y="1143"/>
                  <a:pt x="660" y="1143"/>
                </a:cubicBezTo>
                <a:cubicBezTo>
                  <a:pt x="663" y="1143"/>
                  <a:pt x="666" y="1143"/>
                  <a:pt x="668" y="1142"/>
                </a:cubicBezTo>
                <a:cubicBezTo>
                  <a:pt x="671" y="1162"/>
                  <a:pt x="671" y="1162"/>
                  <a:pt x="671" y="1162"/>
                </a:cubicBezTo>
                <a:cubicBezTo>
                  <a:pt x="668" y="1163"/>
                  <a:pt x="666" y="1163"/>
                  <a:pt x="663" y="1163"/>
                </a:cubicBezTo>
                <a:moveTo>
                  <a:pt x="501" y="1163"/>
                </a:moveTo>
                <a:cubicBezTo>
                  <a:pt x="498" y="1162"/>
                  <a:pt x="496" y="1162"/>
                  <a:pt x="493" y="1162"/>
                </a:cubicBezTo>
                <a:cubicBezTo>
                  <a:pt x="496" y="1142"/>
                  <a:pt x="496" y="1142"/>
                  <a:pt x="496" y="1142"/>
                </a:cubicBezTo>
                <a:cubicBezTo>
                  <a:pt x="499" y="1142"/>
                  <a:pt x="501" y="1143"/>
                  <a:pt x="504" y="1143"/>
                </a:cubicBezTo>
                <a:cubicBezTo>
                  <a:pt x="501" y="1163"/>
                  <a:pt x="501" y="1163"/>
                  <a:pt x="501" y="1163"/>
                </a:cubicBezTo>
                <a:moveTo>
                  <a:pt x="687" y="1160"/>
                </a:moveTo>
                <a:cubicBezTo>
                  <a:pt x="684" y="1140"/>
                  <a:pt x="684" y="1140"/>
                  <a:pt x="684" y="1140"/>
                </a:cubicBezTo>
                <a:cubicBezTo>
                  <a:pt x="686" y="1139"/>
                  <a:pt x="689" y="1139"/>
                  <a:pt x="691" y="1138"/>
                </a:cubicBezTo>
                <a:cubicBezTo>
                  <a:pt x="695" y="1158"/>
                  <a:pt x="695" y="1158"/>
                  <a:pt x="695" y="1158"/>
                </a:cubicBezTo>
                <a:cubicBezTo>
                  <a:pt x="693" y="1159"/>
                  <a:pt x="690" y="1159"/>
                  <a:pt x="687" y="1160"/>
                </a:cubicBezTo>
                <a:moveTo>
                  <a:pt x="477" y="1159"/>
                </a:moveTo>
                <a:cubicBezTo>
                  <a:pt x="474" y="1158"/>
                  <a:pt x="471" y="1158"/>
                  <a:pt x="469" y="1157"/>
                </a:cubicBezTo>
                <a:cubicBezTo>
                  <a:pt x="473" y="1138"/>
                  <a:pt x="473" y="1138"/>
                  <a:pt x="473" y="1138"/>
                </a:cubicBezTo>
                <a:cubicBezTo>
                  <a:pt x="475" y="1138"/>
                  <a:pt x="478" y="1139"/>
                  <a:pt x="480" y="1139"/>
                </a:cubicBezTo>
                <a:cubicBezTo>
                  <a:pt x="477" y="1159"/>
                  <a:pt x="477" y="1159"/>
                  <a:pt x="477" y="1159"/>
                </a:cubicBezTo>
                <a:moveTo>
                  <a:pt x="711" y="1155"/>
                </a:moveTo>
                <a:cubicBezTo>
                  <a:pt x="707" y="1135"/>
                  <a:pt x="707" y="1135"/>
                  <a:pt x="707" y="1135"/>
                </a:cubicBezTo>
                <a:cubicBezTo>
                  <a:pt x="709" y="1135"/>
                  <a:pt x="712" y="1134"/>
                  <a:pt x="715" y="1133"/>
                </a:cubicBezTo>
                <a:cubicBezTo>
                  <a:pt x="719" y="1153"/>
                  <a:pt x="719" y="1153"/>
                  <a:pt x="719" y="1153"/>
                </a:cubicBezTo>
                <a:cubicBezTo>
                  <a:pt x="716" y="1154"/>
                  <a:pt x="714" y="1154"/>
                  <a:pt x="711" y="1155"/>
                </a:cubicBezTo>
                <a:moveTo>
                  <a:pt x="453" y="1154"/>
                </a:moveTo>
                <a:cubicBezTo>
                  <a:pt x="450" y="1153"/>
                  <a:pt x="448" y="1153"/>
                  <a:pt x="445" y="1152"/>
                </a:cubicBezTo>
                <a:cubicBezTo>
                  <a:pt x="450" y="1133"/>
                  <a:pt x="450" y="1133"/>
                  <a:pt x="450" y="1133"/>
                </a:cubicBezTo>
                <a:cubicBezTo>
                  <a:pt x="452" y="1133"/>
                  <a:pt x="455" y="1134"/>
                  <a:pt x="457" y="1134"/>
                </a:cubicBezTo>
                <a:cubicBezTo>
                  <a:pt x="453" y="1154"/>
                  <a:pt x="453" y="1154"/>
                  <a:pt x="453" y="1154"/>
                </a:cubicBezTo>
                <a:moveTo>
                  <a:pt x="735" y="1149"/>
                </a:moveTo>
                <a:cubicBezTo>
                  <a:pt x="730" y="1130"/>
                  <a:pt x="730" y="1130"/>
                  <a:pt x="730" y="1130"/>
                </a:cubicBezTo>
                <a:cubicBezTo>
                  <a:pt x="732" y="1129"/>
                  <a:pt x="735" y="1128"/>
                  <a:pt x="737" y="1128"/>
                </a:cubicBezTo>
                <a:cubicBezTo>
                  <a:pt x="743" y="1147"/>
                  <a:pt x="743" y="1147"/>
                  <a:pt x="743" y="1147"/>
                </a:cubicBezTo>
                <a:cubicBezTo>
                  <a:pt x="740" y="1148"/>
                  <a:pt x="738" y="1148"/>
                  <a:pt x="735" y="1149"/>
                </a:cubicBezTo>
                <a:moveTo>
                  <a:pt x="429" y="1148"/>
                </a:moveTo>
                <a:cubicBezTo>
                  <a:pt x="427" y="1147"/>
                  <a:pt x="424" y="1146"/>
                  <a:pt x="421" y="1146"/>
                </a:cubicBezTo>
                <a:cubicBezTo>
                  <a:pt x="427" y="1126"/>
                  <a:pt x="427" y="1126"/>
                  <a:pt x="427" y="1126"/>
                </a:cubicBezTo>
                <a:cubicBezTo>
                  <a:pt x="429" y="1127"/>
                  <a:pt x="432" y="1128"/>
                  <a:pt x="435" y="1129"/>
                </a:cubicBezTo>
                <a:cubicBezTo>
                  <a:pt x="429" y="1148"/>
                  <a:pt x="429" y="1148"/>
                  <a:pt x="429" y="1148"/>
                </a:cubicBezTo>
                <a:moveTo>
                  <a:pt x="758" y="1142"/>
                </a:moveTo>
                <a:cubicBezTo>
                  <a:pt x="752" y="1123"/>
                  <a:pt x="752" y="1123"/>
                  <a:pt x="752" y="1123"/>
                </a:cubicBezTo>
                <a:cubicBezTo>
                  <a:pt x="755" y="1122"/>
                  <a:pt x="757" y="1121"/>
                  <a:pt x="760" y="1121"/>
                </a:cubicBezTo>
                <a:cubicBezTo>
                  <a:pt x="766" y="1140"/>
                  <a:pt x="766" y="1140"/>
                  <a:pt x="766" y="1140"/>
                </a:cubicBezTo>
                <a:cubicBezTo>
                  <a:pt x="764" y="1141"/>
                  <a:pt x="761" y="1141"/>
                  <a:pt x="758" y="1142"/>
                </a:cubicBezTo>
                <a:moveTo>
                  <a:pt x="406" y="1141"/>
                </a:moveTo>
                <a:cubicBezTo>
                  <a:pt x="403" y="1140"/>
                  <a:pt x="401" y="1139"/>
                  <a:pt x="398" y="1138"/>
                </a:cubicBezTo>
                <a:cubicBezTo>
                  <a:pt x="404" y="1119"/>
                  <a:pt x="404" y="1119"/>
                  <a:pt x="404" y="1119"/>
                </a:cubicBezTo>
                <a:cubicBezTo>
                  <a:pt x="407" y="1120"/>
                  <a:pt x="409" y="1121"/>
                  <a:pt x="412" y="1122"/>
                </a:cubicBezTo>
                <a:cubicBezTo>
                  <a:pt x="406" y="1141"/>
                  <a:pt x="406" y="1141"/>
                  <a:pt x="406" y="1141"/>
                </a:cubicBezTo>
                <a:moveTo>
                  <a:pt x="781" y="1134"/>
                </a:moveTo>
                <a:cubicBezTo>
                  <a:pt x="775" y="1116"/>
                  <a:pt x="775" y="1116"/>
                  <a:pt x="775" y="1116"/>
                </a:cubicBezTo>
                <a:cubicBezTo>
                  <a:pt x="777" y="1115"/>
                  <a:pt x="780" y="1114"/>
                  <a:pt x="782" y="1113"/>
                </a:cubicBezTo>
                <a:cubicBezTo>
                  <a:pt x="789" y="1132"/>
                  <a:pt x="789" y="1132"/>
                  <a:pt x="789" y="1132"/>
                </a:cubicBezTo>
                <a:cubicBezTo>
                  <a:pt x="787" y="1133"/>
                  <a:pt x="784" y="1133"/>
                  <a:pt x="781" y="1134"/>
                </a:cubicBezTo>
                <a:moveTo>
                  <a:pt x="383" y="1133"/>
                </a:moveTo>
                <a:cubicBezTo>
                  <a:pt x="380" y="1132"/>
                  <a:pt x="378" y="1131"/>
                  <a:pt x="375" y="1130"/>
                </a:cubicBezTo>
                <a:cubicBezTo>
                  <a:pt x="382" y="1111"/>
                  <a:pt x="382" y="1111"/>
                  <a:pt x="382" y="1111"/>
                </a:cubicBezTo>
                <a:cubicBezTo>
                  <a:pt x="385" y="1112"/>
                  <a:pt x="387" y="1113"/>
                  <a:pt x="390" y="1114"/>
                </a:cubicBezTo>
                <a:cubicBezTo>
                  <a:pt x="383" y="1133"/>
                  <a:pt x="383" y="1133"/>
                  <a:pt x="383" y="1133"/>
                </a:cubicBezTo>
                <a:moveTo>
                  <a:pt x="804" y="1126"/>
                </a:moveTo>
                <a:cubicBezTo>
                  <a:pt x="797" y="1107"/>
                  <a:pt x="797" y="1107"/>
                  <a:pt x="797" y="1107"/>
                </a:cubicBezTo>
                <a:cubicBezTo>
                  <a:pt x="799" y="1106"/>
                  <a:pt x="802" y="1105"/>
                  <a:pt x="804" y="1104"/>
                </a:cubicBezTo>
                <a:cubicBezTo>
                  <a:pt x="812" y="1123"/>
                  <a:pt x="812" y="1123"/>
                  <a:pt x="812" y="1123"/>
                </a:cubicBezTo>
                <a:cubicBezTo>
                  <a:pt x="809" y="1124"/>
                  <a:pt x="807" y="1125"/>
                  <a:pt x="804" y="1126"/>
                </a:cubicBezTo>
                <a:moveTo>
                  <a:pt x="360" y="1124"/>
                </a:moveTo>
                <a:cubicBezTo>
                  <a:pt x="357" y="1123"/>
                  <a:pt x="355" y="1122"/>
                  <a:pt x="352" y="1121"/>
                </a:cubicBezTo>
                <a:cubicBezTo>
                  <a:pt x="360" y="1102"/>
                  <a:pt x="360" y="1102"/>
                  <a:pt x="360" y="1102"/>
                </a:cubicBezTo>
                <a:cubicBezTo>
                  <a:pt x="363" y="1104"/>
                  <a:pt x="365" y="1105"/>
                  <a:pt x="368" y="1106"/>
                </a:cubicBezTo>
                <a:cubicBezTo>
                  <a:pt x="360" y="1124"/>
                  <a:pt x="360" y="1124"/>
                  <a:pt x="360" y="1124"/>
                </a:cubicBezTo>
                <a:moveTo>
                  <a:pt x="827" y="1116"/>
                </a:moveTo>
                <a:cubicBezTo>
                  <a:pt x="818" y="1098"/>
                  <a:pt x="818" y="1098"/>
                  <a:pt x="818" y="1098"/>
                </a:cubicBezTo>
                <a:cubicBezTo>
                  <a:pt x="821" y="1097"/>
                  <a:pt x="823" y="1096"/>
                  <a:pt x="825" y="1095"/>
                </a:cubicBezTo>
                <a:cubicBezTo>
                  <a:pt x="834" y="1113"/>
                  <a:pt x="834" y="1113"/>
                  <a:pt x="834" y="1113"/>
                </a:cubicBezTo>
                <a:cubicBezTo>
                  <a:pt x="832" y="1114"/>
                  <a:pt x="829" y="1115"/>
                  <a:pt x="827" y="1116"/>
                </a:cubicBezTo>
                <a:moveTo>
                  <a:pt x="337" y="1114"/>
                </a:moveTo>
                <a:cubicBezTo>
                  <a:pt x="335" y="1113"/>
                  <a:pt x="333" y="1112"/>
                  <a:pt x="330" y="1111"/>
                </a:cubicBezTo>
                <a:cubicBezTo>
                  <a:pt x="339" y="1093"/>
                  <a:pt x="339" y="1093"/>
                  <a:pt x="339" y="1093"/>
                </a:cubicBezTo>
                <a:cubicBezTo>
                  <a:pt x="341" y="1094"/>
                  <a:pt x="344" y="1095"/>
                  <a:pt x="346" y="1096"/>
                </a:cubicBezTo>
                <a:cubicBezTo>
                  <a:pt x="337" y="1114"/>
                  <a:pt x="337" y="1114"/>
                  <a:pt x="337" y="1114"/>
                </a:cubicBezTo>
                <a:moveTo>
                  <a:pt x="849" y="1105"/>
                </a:moveTo>
                <a:cubicBezTo>
                  <a:pt x="839" y="1088"/>
                  <a:pt x="839" y="1088"/>
                  <a:pt x="839" y="1088"/>
                </a:cubicBezTo>
                <a:cubicBezTo>
                  <a:pt x="842" y="1086"/>
                  <a:pt x="844" y="1085"/>
                  <a:pt x="846" y="1084"/>
                </a:cubicBezTo>
                <a:cubicBezTo>
                  <a:pt x="856" y="1102"/>
                  <a:pt x="856" y="1102"/>
                  <a:pt x="856" y="1102"/>
                </a:cubicBezTo>
                <a:cubicBezTo>
                  <a:pt x="853" y="1103"/>
                  <a:pt x="851" y="1104"/>
                  <a:pt x="849" y="1105"/>
                </a:cubicBezTo>
                <a:moveTo>
                  <a:pt x="316" y="1103"/>
                </a:moveTo>
                <a:cubicBezTo>
                  <a:pt x="313" y="1102"/>
                  <a:pt x="311" y="1101"/>
                  <a:pt x="308" y="1100"/>
                </a:cubicBezTo>
                <a:cubicBezTo>
                  <a:pt x="318" y="1082"/>
                  <a:pt x="318" y="1082"/>
                  <a:pt x="318" y="1082"/>
                </a:cubicBezTo>
                <a:cubicBezTo>
                  <a:pt x="320" y="1083"/>
                  <a:pt x="322" y="1084"/>
                  <a:pt x="325" y="1086"/>
                </a:cubicBezTo>
                <a:cubicBezTo>
                  <a:pt x="316" y="1103"/>
                  <a:pt x="316" y="1103"/>
                  <a:pt x="316" y="1103"/>
                </a:cubicBezTo>
                <a:moveTo>
                  <a:pt x="870" y="1094"/>
                </a:moveTo>
                <a:cubicBezTo>
                  <a:pt x="860" y="1076"/>
                  <a:pt x="860" y="1076"/>
                  <a:pt x="860" y="1076"/>
                </a:cubicBezTo>
                <a:cubicBezTo>
                  <a:pt x="862" y="1075"/>
                  <a:pt x="865" y="1074"/>
                  <a:pt x="867" y="1073"/>
                </a:cubicBezTo>
                <a:cubicBezTo>
                  <a:pt x="877" y="1090"/>
                  <a:pt x="877" y="1090"/>
                  <a:pt x="877" y="1090"/>
                </a:cubicBezTo>
                <a:cubicBezTo>
                  <a:pt x="875" y="1091"/>
                  <a:pt x="872" y="1093"/>
                  <a:pt x="870" y="1094"/>
                </a:cubicBezTo>
                <a:moveTo>
                  <a:pt x="294" y="1092"/>
                </a:moveTo>
                <a:cubicBezTo>
                  <a:pt x="292" y="1090"/>
                  <a:pt x="289" y="1089"/>
                  <a:pt x="287" y="1088"/>
                </a:cubicBezTo>
                <a:cubicBezTo>
                  <a:pt x="297" y="1070"/>
                  <a:pt x="297" y="1070"/>
                  <a:pt x="297" y="1070"/>
                </a:cubicBezTo>
                <a:cubicBezTo>
                  <a:pt x="299" y="1072"/>
                  <a:pt x="302" y="1073"/>
                  <a:pt x="304" y="1074"/>
                </a:cubicBezTo>
                <a:cubicBezTo>
                  <a:pt x="294" y="1092"/>
                  <a:pt x="294" y="1092"/>
                  <a:pt x="294" y="1092"/>
                </a:cubicBezTo>
                <a:moveTo>
                  <a:pt x="891" y="1082"/>
                </a:moveTo>
                <a:cubicBezTo>
                  <a:pt x="880" y="1065"/>
                  <a:pt x="880" y="1065"/>
                  <a:pt x="880" y="1065"/>
                </a:cubicBezTo>
                <a:cubicBezTo>
                  <a:pt x="883" y="1063"/>
                  <a:pt x="885" y="1062"/>
                  <a:pt x="887" y="1060"/>
                </a:cubicBezTo>
                <a:cubicBezTo>
                  <a:pt x="898" y="1077"/>
                  <a:pt x="898" y="1077"/>
                  <a:pt x="898" y="1077"/>
                </a:cubicBezTo>
                <a:cubicBezTo>
                  <a:pt x="896" y="1079"/>
                  <a:pt x="893" y="1080"/>
                  <a:pt x="891" y="1082"/>
                </a:cubicBezTo>
                <a:moveTo>
                  <a:pt x="273" y="1079"/>
                </a:moveTo>
                <a:cubicBezTo>
                  <a:pt x="271" y="1078"/>
                  <a:pt x="268" y="1076"/>
                  <a:pt x="266" y="1075"/>
                </a:cubicBezTo>
                <a:cubicBezTo>
                  <a:pt x="277" y="1058"/>
                  <a:pt x="277" y="1058"/>
                  <a:pt x="277" y="1058"/>
                </a:cubicBezTo>
                <a:cubicBezTo>
                  <a:pt x="279" y="1059"/>
                  <a:pt x="282" y="1061"/>
                  <a:pt x="284" y="1062"/>
                </a:cubicBezTo>
                <a:cubicBezTo>
                  <a:pt x="273" y="1079"/>
                  <a:pt x="273" y="1079"/>
                  <a:pt x="273" y="1079"/>
                </a:cubicBezTo>
                <a:moveTo>
                  <a:pt x="911" y="1068"/>
                </a:moveTo>
                <a:cubicBezTo>
                  <a:pt x="900" y="1052"/>
                  <a:pt x="900" y="1052"/>
                  <a:pt x="900" y="1052"/>
                </a:cubicBezTo>
                <a:cubicBezTo>
                  <a:pt x="902" y="1050"/>
                  <a:pt x="905" y="1049"/>
                  <a:pt x="907" y="1047"/>
                </a:cubicBezTo>
                <a:cubicBezTo>
                  <a:pt x="918" y="1064"/>
                  <a:pt x="918" y="1064"/>
                  <a:pt x="918" y="1064"/>
                </a:cubicBezTo>
                <a:cubicBezTo>
                  <a:pt x="916" y="1065"/>
                  <a:pt x="914" y="1067"/>
                  <a:pt x="911" y="1068"/>
                </a:cubicBezTo>
                <a:moveTo>
                  <a:pt x="253" y="1066"/>
                </a:moveTo>
                <a:cubicBezTo>
                  <a:pt x="250" y="1064"/>
                  <a:pt x="248" y="1062"/>
                  <a:pt x="246" y="1061"/>
                </a:cubicBezTo>
                <a:cubicBezTo>
                  <a:pt x="258" y="1045"/>
                  <a:pt x="258" y="1045"/>
                  <a:pt x="258" y="1045"/>
                </a:cubicBezTo>
                <a:cubicBezTo>
                  <a:pt x="260" y="1046"/>
                  <a:pt x="262" y="1048"/>
                  <a:pt x="264" y="1049"/>
                </a:cubicBezTo>
                <a:cubicBezTo>
                  <a:pt x="253" y="1066"/>
                  <a:pt x="253" y="1066"/>
                  <a:pt x="253" y="1066"/>
                </a:cubicBezTo>
                <a:moveTo>
                  <a:pt x="931" y="1054"/>
                </a:moveTo>
                <a:cubicBezTo>
                  <a:pt x="919" y="1038"/>
                  <a:pt x="919" y="1038"/>
                  <a:pt x="919" y="1038"/>
                </a:cubicBezTo>
                <a:cubicBezTo>
                  <a:pt x="922" y="1037"/>
                  <a:pt x="924" y="1035"/>
                  <a:pt x="926" y="1033"/>
                </a:cubicBezTo>
                <a:cubicBezTo>
                  <a:pt x="938" y="1049"/>
                  <a:pt x="938" y="1049"/>
                  <a:pt x="938" y="1049"/>
                </a:cubicBezTo>
                <a:cubicBezTo>
                  <a:pt x="936" y="1051"/>
                  <a:pt x="934" y="1053"/>
                  <a:pt x="931" y="1054"/>
                </a:cubicBezTo>
                <a:moveTo>
                  <a:pt x="233" y="1051"/>
                </a:moveTo>
                <a:cubicBezTo>
                  <a:pt x="231" y="1050"/>
                  <a:pt x="229" y="1048"/>
                  <a:pt x="226" y="1046"/>
                </a:cubicBezTo>
                <a:cubicBezTo>
                  <a:pt x="239" y="1031"/>
                  <a:pt x="239" y="1031"/>
                  <a:pt x="239" y="1031"/>
                </a:cubicBezTo>
                <a:cubicBezTo>
                  <a:pt x="241" y="1032"/>
                  <a:pt x="243" y="1034"/>
                  <a:pt x="245" y="1035"/>
                </a:cubicBezTo>
                <a:cubicBezTo>
                  <a:pt x="233" y="1051"/>
                  <a:pt x="233" y="1051"/>
                  <a:pt x="233" y="1051"/>
                </a:cubicBezTo>
                <a:moveTo>
                  <a:pt x="951" y="1039"/>
                </a:moveTo>
                <a:cubicBezTo>
                  <a:pt x="938" y="1024"/>
                  <a:pt x="938" y="1024"/>
                  <a:pt x="938" y="1024"/>
                </a:cubicBezTo>
                <a:cubicBezTo>
                  <a:pt x="940" y="1022"/>
                  <a:pt x="942" y="1020"/>
                  <a:pt x="944" y="1019"/>
                </a:cubicBezTo>
                <a:cubicBezTo>
                  <a:pt x="957" y="1034"/>
                  <a:pt x="957" y="1034"/>
                  <a:pt x="957" y="1034"/>
                </a:cubicBezTo>
                <a:cubicBezTo>
                  <a:pt x="955" y="1036"/>
                  <a:pt x="953" y="1038"/>
                  <a:pt x="951" y="1039"/>
                </a:cubicBezTo>
                <a:moveTo>
                  <a:pt x="214" y="1036"/>
                </a:moveTo>
                <a:cubicBezTo>
                  <a:pt x="212" y="1034"/>
                  <a:pt x="209" y="1033"/>
                  <a:pt x="207" y="1031"/>
                </a:cubicBezTo>
                <a:cubicBezTo>
                  <a:pt x="220" y="1016"/>
                  <a:pt x="220" y="1016"/>
                  <a:pt x="220" y="1016"/>
                </a:cubicBezTo>
                <a:cubicBezTo>
                  <a:pt x="222" y="1017"/>
                  <a:pt x="224" y="1019"/>
                  <a:pt x="226" y="1021"/>
                </a:cubicBezTo>
                <a:cubicBezTo>
                  <a:pt x="214" y="1036"/>
                  <a:pt x="214" y="1036"/>
                  <a:pt x="214" y="1036"/>
                </a:cubicBezTo>
                <a:moveTo>
                  <a:pt x="969" y="1024"/>
                </a:moveTo>
                <a:cubicBezTo>
                  <a:pt x="956" y="1009"/>
                  <a:pt x="956" y="1009"/>
                  <a:pt x="956" y="1009"/>
                </a:cubicBezTo>
                <a:cubicBezTo>
                  <a:pt x="958" y="1007"/>
                  <a:pt x="960" y="1005"/>
                  <a:pt x="962" y="1003"/>
                </a:cubicBezTo>
                <a:cubicBezTo>
                  <a:pt x="975" y="1018"/>
                  <a:pt x="975" y="1018"/>
                  <a:pt x="975" y="1018"/>
                </a:cubicBezTo>
                <a:cubicBezTo>
                  <a:pt x="973" y="1020"/>
                  <a:pt x="971" y="1022"/>
                  <a:pt x="969" y="1024"/>
                </a:cubicBezTo>
                <a:moveTo>
                  <a:pt x="195" y="1020"/>
                </a:moveTo>
                <a:cubicBezTo>
                  <a:pt x="193" y="1018"/>
                  <a:pt x="191" y="1017"/>
                  <a:pt x="189" y="1015"/>
                </a:cubicBezTo>
                <a:cubicBezTo>
                  <a:pt x="203" y="1000"/>
                  <a:pt x="203" y="1000"/>
                  <a:pt x="203" y="1000"/>
                </a:cubicBezTo>
                <a:cubicBezTo>
                  <a:pt x="205" y="1002"/>
                  <a:pt x="206" y="1004"/>
                  <a:pt x="208" y="1005"/>
                </a:cubicBezTo>
                <a:cubicBezTo>
                  <a:pt x="195" y="1020"/>
                  <a:pt x="195" y="1020"/>
                  <a:pt x="195" y="1020"/>
                </a:cubicBezTo>
                <a:moveTo>
                  <a:pt x="987" y="1007"/>
                </a:moveTo>
                <a:cubicBezTo>
                  <a:pt x="973" y="993"/>
                  <a:pt x="973" y="993"/>
                  <a:pt x="973" y="993"/>
                </a:cubicBezTo>
                <a:cubicBezTo>
                  <a:pt x="975" y="991"/>
                  <a:pt x="977" y="989"/>
                  <a:pt x="979" y="987"/>
                </a:cubicBezTo>
                <a:cubicBezTo>
                  <a:pt x="993" y="1001"/>
                  <a:pt x="993" y="1001"/>
                  <a:pt x="993" y="1001"/>
                </a:cubicBezTo>
                <a:cubicBezTo>
                  <a:pt x="991" y="1003"/>
                  <a:pt x="989" y="1005"/>
                  <a:pt x="987" y="1007"/>
                </a:cubicBezTo>
                <a:moveTo>
                  <a:pt x="177" y="1004"/>
                </a:moveTo>
                <a:cubicBezTo>
                  <a:pt x="175" y="1002"/>
                  <a:pt x="173" y="1000"/>
                  <a:pt x="171" y="998"/>
                </a:cubicBezTo>
                <a:cubicBezTo>
                  <a:pt x="186" y="984"/>
                  <a:pt x="186" y="984"/>
                  <a:pt x="186" y="984"/>
                </a:cubicBezTo>
                <a:cubicBezTo>
                  <a:pt x="187" y="986"/>
                  <a:pt x="189" y="987"/>
                  <a:pt x="191" y="989"/>
                </a:cubicBezTo>
                <a:cubicBezTo>
                  <a:pt x="177" y="1004"/>
                  <a:pt x="177" y="1004"/>
                  <a:pt x="177" y="1004"/>
                </a:cubicBezTo>
                <a:moveTo>
                  <a:pt x="1005" y="990"/>
                </a:moveTo>
                <a:cubicBezTo>
                  <a:pt x="990" y="976"/>
                  <a:pt x="990" y="976"/>
                  <a:pt x="990" y="976"/>
                </a:cubicBezTo>
                <a:cubicBezTo>
                  <a:pt x="992" y="974"/>
                  <a:pt x="994" y="972"/>
                  <a:pt x="996" y="970"/>
                </a:cubicBezTo>
                <a:cubicBezTo>
                  <a:pt x="1010" y="984"/>
                  <a:pt x="1010" y="984"/>
                  <a:pt x="1010" y="984"/>
                </a:cubicBezTo>
                <a:cubicBezTo>
                  <a:pt x="1008" y="986"/>
                  <a:pt x="1006" y="988"/>
                  <a:pt x="1005" y="990"/>
                </a:cubicBezTo>
                <a:moveTo>
                  <a:pt x="160" y="986"/>
                </a:moveTo>
                <a:cubicBezTo>
                  <a:pt x="158" y="984"/>
                  <a:pt x="156" y="982"/>
                  <a:pt x="155" y="980"/>
                </a:cubicBezTo>
                <a:cubicBezTo>
                  <a:pt x="169" y="967"/>
                  <a:pt x="169" y="967"/>
                  <a:pt x="169" y="967"/>
                </a:cubicBezTo>
                <a:cubicBezTo>
                  <a:pt x="171" y="969"/>
                  <a:pt x="173" y="971"/>
                  <a:pt x="175" y="973"/>
                </a:cubicBezTo>
                <a:cubicBezTo>
                  <a:pt x="160" y="986"/>
                  <a:pt x="160" y="986"/>
                  <a:pt x="160" y="986"/>
                </a:cubicBezTo>
                <a:moveTo>
                  <a:pt x="1021" y="972"/>
                </a:moveTo>
                <a:cubicBezTo>
                  <a:pt x="1006" y="959"/>
                  <a:pt x="1006" y="959"/>
                  <a:pt x="1006" y="959"/>
                </a:cubicBezTo>
                <a:cubicBezTo>
                  <a:pt x="1008" y="957"/>
                  <a:pt x="1010" y="955"/>
                  <a:pt x="1011" y="953"/>
                </a:cubicBezTo>
                <a:cubicBezTo>
                  <a:pt x="1026" y="966"/>
                  <a:pt x="1026" y="966"/>
                  <a:pt x="1026" y="966"/>
                </a:cubicBezTo>
                <a:cubicBezTo>
                  <a:pt x="1025" y="968"/>
                  <a:pt x="1023" y="970"/>
                  <a:pt x="1021" y="972"/>
                </a:cubicBezTo>
                <a:moveTo>
                  <a:pt x="144" y="968"/>
                </a:moveTo>
                <a:cubicBezTo>
                  <a:pt x="142" y="966"/>
                  <a:pt x="140" y="964"/>
                  <a:pt x="138" y="962"/>
                </a:cubicBezTo>
                <a:cubicBezTo>
                  <a:pt x="154" y="949"/>
                  <a:pt x="154" y="949"/>
                  <a:pt x="154" y="949"/>
                </a:cubicBezTo>
                <a:cubicBezTo>
                  <a:pt x="155" y="951"/>
                  <a:pt x="157" y="953"/>
                  <a:pt x="159" y="955"/>
                </a:cubicBezTo>
                <a:cubicBezTo>
                  <a:pt x="144" y="968"/>
                  <a:pt x="144" y="968"/>
                  <a:pt x="144" y="968"/>
                </a:cubicBezTo>
                <a:moveTo>
                  <a:pt x="1037" y="953"/>
                </a:moveTo>
                <a:cubicBezTo>
                  <a:pt x="1021" y="941"/>
                  <a:pt x="1021" y="941"/>
                  <a:pt x="1021" y="941"/>
                </a:cubicBezTo>
                <a:cubicBezTo>
                  <a:pt x="1023" y="939"/>
                  <a:pt x="1025" y="937"/>
                  <a:pt x="1026" y="935"/>
                </a:cubicBezTo>
                <a:cubicBezTo>
                  <a:pt x="1042" y="947"/>
                  <a:pt x="1042" y="947"/>
                  <a:pt x="1042" y="947"/>
                </a:cubicBezTo>
                <a:cubicBezTo>
                  <a:pt x="1040" y="949"/>
                  <a:pt x="1039" y="951"/>
                  <a:pt x="1037" y="953"/>
                </a:cubicBezTo>
                <a:moveTo>
                  <a:pt x="128" y="950"/>
                </a:moveTo>
                <a:cubicBezTo>
                  <a:pt x="126" y="947"/>
                  <a:pt x="125" y="945"/>
                  <a:pt x="123" y="943"/>
                </a:cubicBezTo>
                <a:cubicBezTo>
                  <a:pt x="139" y="931"/>
                  <a:pt x="139" y="931"/>
                  <a:pt x="139" y="931"/>
                </a:cubicBezTo>
                <a:cubicBezTo>
                  <a:pt x="140" y="933"/>
                  <a:pt x="142" y="935"/>
                  <a:pt x="144" y="937"/>
                </a:cubicBezTo>
                <a:cubicBezTo>
                  <a:pt x="128" y="950"/>
                  <a:pt x="128" y="950"/>
                  <a:pt x="128" y="950"/>
                </a:cubicBezTo>
                <a:moveTo>
                  <a:pt x="1052" y="934"/>
                </a:moveTo>
                <a:cubicBezTo>
                  <a:pt x="1036" y="922"/>
                  <a:pt x="1036" y="922"/>
                  <a:pt x="1036" y="922"/>
                </a:cubicBezTo>
                <a:cubicBezTo>
                  <a:pt x="1038" y="920"/>
                  <a:pt x="1039" y="918"/>
                  <a:pt x="1041" y="916"/>
                </a:cubicBezTo>
                <a:cubicBezTo>
                  <a:pt x="1057" y="928"/>
                  <a:pt x="1057" y="928"/>
                  <a:pt x="1057" y="928"/>
                </a:cubicBezTo>
                <a:cubicBezTo>
                  <a:pt x="1055" y="930"/>
                  <a:pt x="1054" y="932"/>
                  <a:pt x="1052" y="934"/>
                </a:cubicBezTo>
                <a:moveTo>
                  <a:pt x="113" y="930"/>
                </a:moveTo>
                <a:cubicBezTo>
                  <a:pt x="112" y="928"/>
                  <a:pt x="110" y="926"/>
                  <a:pt x="108" y="924"/>
                </a:cubicBezTo>
                <a:cubicBezTo>
                  <a:pt x="125" y="912"/>
                  <a:pt x="125" y="912"/>
                  <a:pt x="125" y="912"/>
                </a:cubicBezTo>
                <a:cubicBezTo>
                  <a:pt x="126" y="914"/>
                  <a:pt x="128" y="916"/>
                  <a:pt x="129" y="918"/>
                </a:cubicBezTo>
                <a:cubicBezTo>
                  <a:pt x="113" y="930"/>
                  <a:pt x="113" y="930"/>
                  <a:pt x="113" y="930"/>
                </a:cubicBezTo>
                <a:moveTo>
                  <a:pt x="1066" y="914"/>
                </a:moveTo>
                <a:cubicBezTo>
                  <a:pt x="1050" y="903"/>
                  <a:pt x="1050" y="903"/>
                  <a:pt x="1050" y="903"/>
                </a:cubicBezTo>
                <a:cubicBezTo>
                  <a:pt x="1051" y="901"/>
                  <a:pt x="1053" y="899"/>
                  <a:pt x="1054" y="896"/>
                </a:cubicBezTo>
                <a:cubicBezTo>
                  <a:pt x="1071" y="907"/>
                  <a:pt x="1071" y="907"/>
                  <a:pt x="1071" y="907"/>
                </a:cubicBezTo>
                <a:cubicBezTo>
                  <a:pt x="1069" y="910"/>
                  <a:pt x="1068" y="912"/>
                  <a:pt x="1066" y="914"/>
                </a:cubicBezTo>
                <a:moveTo>
                  <a:pt x="99" y="910"/>
                </a:moveTo>
                <a:cubicBezTo>
                  <a:pt x="98" y="908"/>
                  <a:pt x="96" y="906"/>
                  <a:pt x="95" y="904"/>
                </a:cubicBezTo>
                <a:cubicBezTo>
                  <a:pt x="111" y="893"/>
                  <a:pt x="111" y="893"/>
                  <a:pt x="111" y="893"/>
                </a:cubicBezTo>
                <a:cubicBezTo>
                  <a:pt x="113" y="895"/>
                  <a:pt x="114" y="897"/>
                  <a:pt x="116" y="899"/>
                </a:cubicBezTo>
                <a:cubicBezTo>
                  <a:pt x="99" y="910"/>
                  <a:pt x="99" y="910"/>
                  <a:pt x="99" y="910"/>
                </a:cubicBezTo>
                <a:moveTo>
                  <a:pt x="1080" y="894"/>
                </a:moveTo>
                <a:cubicBezTo>
                  <a:pt x="1063" y="883"/>
                  <a:pt x="1063" y="883"/>
                  <a:pt x="1063" y="883"/>
                </a:cubicBezTo>
                <a:cubicBezTo>
                  <a:pt x="1064" y="881"/>
                  <a:pt x="1065" y="879"/>
                  <a:pt x="1067" y="876"/>
                </a:cubicBezTo>
                <a:cubicBezTo>
                  <a:pt x="1084" y="887"/>
                  <a:pt x="1084" y="887"/>
                  <a:pt x="1084" y="887"/>
                </a:cubicBezTo>
                <a:cubicBezTo>
                  <a:pt x="1082" y="889"/>
                  <a:pt x="1081" y="891"/>
                  <a:pt x="1080" y="894"/>
                </a:cubicBezTo>
                <a:moveTo>
                  <a:pt x="86" y="890"/>
                </a:moveTo>
                <a:cubicBezTo>
                  <a:pt x="85" y="887"/>
                  <a:pt x="83" y="885"/>
                  <a:pt x="82" y="883"/>
                </a:cubicBezTo>
                <a:cubicBezTo>
                  <a:pt x="99" y="873"/>
                  <a:pt x="99" y="873"/>
                  <a:pt x="99" y="873"/>
                </a:cubicBezTo>
                <a:cubicBezTo>
                  <a:pt x="100" y="875"/>
                  <a:pt x="102" y="877"/>
                  <a:pt x="103" y="879"/>
                </a:cubicBezTo>
                <a:cubicBezTo>
                  <a:pt x="86" y="890"/>
                  <a:pt x="86" y="890"/>
                  <a:pt x="86" y="890"/>
                </a:cubicBezTo>
                <a:moveTo>
                  <a:pt x="1092" y="873"/>
                </a:moveTo>
                <a:cubicBezTo>
                  <a:pt x="1075" y="863"/>
                  <a:pt x="1075" y="863"/>
                  <a:pt x="1075" y="863"/>
                </a:cubicBezTo>
                <a:cubicBezTo>
                  <a:pt x="1076" y="861"/>
                  <a:pt x="1077" y="858"/>
                  <a:pt x="1079" y="856"/>
                </a:cubicBezTo>
                <a:cubicBezTo>
                  <a:pt x="1096" y="866"/>
                  <a:pt x="1096" y="866"/>
                  <a:pt x="1096" y="866"/>
                </a:cubicBezTo>
                <a:cubicBezTo>
                  <a:pt x="1095" y="868"/>
                  <a:pt x="1093" y="870"/>
                  <a:pt x="1092" y="873"/>
                </a:cubicBezTo>
                <a:moveTo>
                  <a:pt x="74" y="869"/>
                </a:moveTo>
                <a:cubicBezTo>
                  <a:pt x="72" y="866"/>
                  <a:pt x="71" y="864"/>
                  <a:pt x="70" y="862"/>
                </a:cubicBezTo>
                <a:cubicBezTo>
                  <a:pt x="87" y="852"/>
                  <a:pt x="87" y="852"/>
                  <a:pt x="87" y="852"/>
                </a:cubicBezTo>
                <a:cubicBezTo>
                  <a:pt x="89" y="854"/>
                  <a:pt x="90" y="857"/>
                  <a:pt x="91" y="859"/>
                </a:cubicBezTo>
                <a:cubicBezTo>
                  <a:pt x="74" y="869"/>
                  <a:pt x="74" y="869"/>
                  <a:pt x="74" y="869"/>
                </a:cubicBezTo>
                <a:moveTo>
                  <a:pt x="1104" y="851"/>
                </a:moveTo>
                <a:cubicBezTo>
                  <a:pt x="1086" y="842"/>
                  <a:pt x="1086" y="842"/>
                  <a:pt x="1086" y="842"/>
                </a:cubicBezTo>
                <a:cubicBezTo>
                  <a:pt x="1087" y="840"/>
                  <a:pt x="1088" y="837"/>
                  <a:pt x="1090" y="835"/>
                </a:cubicBezTo>
                <a:cubicBezTo>
                  <a:pt x="1107" y="844"/>
                  <a:pt x="1107" y="844"/>
                  <a:pt x="1107" y="844"/>
                </a:cubicBezTo>
                <a:cubicBezTo>
                  <a:pt x="1106" y="846"/>
                  <a:pt x="1105" y="849"/>
                  <a:pt x="1104" y="851"/>
                </a:cubicBezTo>
                <a:moveTo>
                  <a:pt x="62" y="847"/>
                </a:moveTo>
                <a:cubicBezTo>
                  <a:pt x="61" y="845"/>
                  <a:pt x="60" y="842"/>
                  <a:pt x="59" y="840"/>
                </a:cubicBezTo>
                <a:cubicBezTo>
                  <a:pt x="77" y="831"/>
                  <a:pt x="77" y="831"/>
                  <a:pt x="77" y="831"/>
                </a:cubicBezTo>
                <a:cubicBezTo>
                  <a:pt x="78" y="834"/>
                  <a:pt x="79" y="836"/>
                  <a:pt x="80" y="838"/>
                </a:cubicBezTo>
                <a:cubicBezTo>
                  <a:pt x="62" y="847"/>
                  <a:pt x="62" y="847"/>
                  <a:pt x="62" y="847"/>
                </a:cubicBezTo>
                <a:moveTo>
                  <a:pt x="1115" y="829"/>
                </a:moveTo>
                <a:cubicBezTo>
                  <a:pt x="1096" y="821"/>
                  <a:pt x="1096" y="821"/>
                  <a:pt x="1096" y="821"/>
                </a:cubicBezTo>
                <a:cubicBezTo>
                  <a:pt x="1097" y="819"/>
                  <a:pt x="1099" y="816"/>
                  <a:pt x="1100" y="814"/>
                </a:cubicBezTo>
                <a:cubicBezTo>
                  <a:pt x="1118" y="822"/>
                  <a:pt x="1118" y="822"/>
                  <a:pt x="1118" y="822"/>
                </a:cubicBezTo>
                <a:cubicBezTo>
                  <a:pt x="1117" y="824"/>
                  <a:pt x="1116" y="827"/>
                  <a:pt x="1115" y="829"/>
                </a:cubicBezTo>
                <a:moveTo>
                  <a:pt x="52" y="825"/>
                </a:moveTo>
                <a:cubicBezTo>
                  <a:pt x="51" y="823"/>
                  <a:pt x="50" y="820"/>
                  <a:pt x="48" y="818"/>
                </a:cubicBezTo>
                <a:cubicBezTo>
                  <a:pt x="67" y="810"/>
                  <a:pt x="67" y="810"/>
                  <a:pt x="67" y="810"/>
                </a:cubicBezTo>
                <a:cubicBezTo>
                  <a:pt x="68" y="812"/>
                  <a:pt x="69" y="815"/>
                  <a:pt x="70" y="817"/>
                </a:cubicBezTo>
                <a:cubicBezTo>
                  <a:pt x="52" y="825"/>
                  <a:pt x="52" y="825"/>
                  <a:pt x="52" y="825"/>
                </a:cubicBezTo>
                <a:moveTo>
                  <a:pt x="1124" y="807"/>
                </a:moveTo>
                <a:cubicBezTo>
                  <a:pt x="1106" y="799"/>
                  <a:pt x="1106" y="799"/>
                  <a:pt x="1106" y="799"/>
                </a:cubicBezTo>
                <a:cubicBezTo>
                  <a:pt x="1107" y="797"/>
                  <a:pt x="1108" y="794"/>
                  <a:pt x="1109" y="792"/>
                </a:cubicBezTo>
                <a:cubicBezTo>
                  <a:pt x="1127" y="799"/>
                  <a:pt x="1127" y="799"/>
                  <a:pt x="1127" y="799"/>
                </a:cubicBezTo>
                <a:cubicBezTo>
                  <a:pt x="1126" y="802"/>
                  <a:pt x="1125" y="804"/>
                  <a:pt x="1124" y="807"/>
                </a:cubicBezTo>
                <a:moveTo>
                  <a:pt x="42" y="803"/>
                </a:moveTo>
                <a:cubicBezTo>
                  <a:pt x="41" y="800"/>
                  <a:pt x="40" y="798"/>
                  <a:pt x="39" y="795"/>
                </a:cubicBezTo>
                <a:cubicBezTo>
                  <a:pt x="58" y="788"/>
                  <a:pt x="58" y="788"/>
                  <a:pt x="58" y="788"/>
                </a:cubicBezTo>
                <a:cubicBezTo>
                  <a:pt x="59" y="791"/>
                  <a:pt x="60" y="793"/>
                  <a:pt x="61" y="795"/>
                </a:cubicBezTo>
                <a:cubicBezTo>
                  <a:pt x="42" y="803"/>
                  <a:pt x="42" y="803"/>
                  <a:pt x="42" y="803"/>
                </a:cubicBezTo>
                <a:moveTo>
                  <a:pt x="1133" y="784"/>
                </a:moveTo>
                <a:cubicBezTo>
                  <a:pt x="1114" y="777"/>
                  <a:pt x="1114" y="777"/>
                  <a:pt x="1114" y="777"/>
                </a:cubicBezTo>
                <a:cubicBezTo>
                  <a:pt x="1115" y="775"/>
                  <a:pt x="1116" y="772"/>
                  <a:pt x="1117" y="770"/>
                </a:cubicBezTo>
                <a:cubicBezTo>
                  <a:pt x="1136" y="776"/>
                  <a:pt x="1136" y="776"/>
                  <a:pt x="1136" y="776"/>
                </a:cubicBezTo>
                <a:cubicBezTo>
                  <a:pt x="1135" y="779"/>
                  <a:pt x="1134" y="781"/>
                  <a:pt x="1133" y="784"/>
                </a:cubicBezTo>
                <a:moveTo>
                  <a:pt x="33" y="780"/>
                </a:moveTo>
                <a:cubicBezTo>
                  <a:pt x="33" y="778"/>
                  <a:pt x="32" y="775"/>
                  <a:pt x="31" y="772"/>
                </a:cubicBezTo>
                <a:cubicBezTo>
                  <a:pt x="50" y="766"/>
                  <a:pt x="50" y="766"/>
                  <a:pt x="50" y="766"/>
                </a:cubicBezTo>
                <a:cubicBezTo>
                  <a:pt x="51" y="768"/>
                  <a:pt x="51" y="771"/>
                  <a:pt x="52" y="773"/>
                </a:cubicBezTo>
                <a:cubicBezTo>
                  <a:pt x="33" y="780"/>
                  <a:pt x="33" y="780"/>
                  <a:pt x="33" y="780"/>
                </a:cubicBezTo>
                <a:moveTo>
                  <a:pt x="1141" y="761"/>
                </a:moveTo>
                <a:cubicBezTo>
                  <a:pt x="1122" y="755"/>
                  <a:pt x="1122" y="755"/>
                  <a:pt x="1122" y="755"/>
                </a:cubicBezTo>
                <a:cubicBezTo>
                  <a:pt x="1123" y="752"/>
                  <a:pt x="1124" y="750"/>
                  <a:pt x="1124" y="747"/>
                </a:cubicBezTo>
                <a:cubicBezTo>
                  <a:pt x="1143" y="753"/>
                  <a:pt x="1143" y="753"/>
                  <a:pt x="1143" y="753"/>
                </a:cubicBezTo>
                <a:cubicBezTo>
                  <a:pt x="1143" y="756"/>
                  <a:pt x="1142" y="758"/>
                  <a:pt x="1141" y="761"/>
                </a:cubicBezTo>
                <a:moveTo>
                  <a:pt x="26" y="757"/>
                </a:moveTo>
                <a:cubicBezTo>
                  <a:pt x="25" y="754"/>
                  <a:pt x="24" y="752"/>
                  <a:pt x="23" y="749"/>
                </a:cubicBezTo>
                <a:cubicBezTo>
                  <a:pt x="43" y="744"/>
                  <a:pt x="43" y="744"/>
                  <a:pt x="43" y="744"/>
                </a:cubicBezTo>
                <a:cubicBezTo>
                  <a:pt x="43" y="746"/>
                  <a:pt x="44" y="749"/>
                  <a:pt x="45" y="751"/>
                </a:cubicBezTo>
                <a:cubicBezTo>
                  <a:pt x="26" y="757"/>
                  <a:pt x="26" y="757"/>
                  <a:pt x="26" y="757"/>
                </a:cubicBezTo>
                <a:moveTo>
                  <a:pt x="1148" y="737"/>
                </a:moveTo>
                <a:cubicBezTo>
                  <a:pt x="1129" y="732"/>
                  <a:pt x="1129" y="732"/>
                  <a:pt x="1129" y="732"/>
                </a:cubicBezTo>
                <a:cubicBezTo>
                  <a:pt x="1129" y="730"/>
                  <a:pt x="1130" y="727"/>
                  <a:pt x="1131" y="725"/>
                </a:cubicBezTo>
                <a:cubicBezTo>
                  <a:pt x="1150" y="729"/>
                  <a:pt x="1150" y="729"/>
                  <a:pt x="1150" y="729"/>
                </a:cubicBezTo>
                <a:cubicBezTo>
                  <a:pt x="1149" y="732"/>
                  <a:pt x="1149" y="735"/>
                  <a:pt x="1148" y="737"/>
                </a:cubicBezTo>
                <a:moveTo>
                  <a:pt x="19" y="733"/>
                </a:moveTo>
                <a:cubicBezTo>
                  <a:pt x="18" y="731"/>
                  <a:pt x="18" y="728"/>
                  <a:pt x="17" y="726"/>
                </a:cubicBezTo>
                <a:cubicBezTo>
                  <a:pt x="37" y="721"/>
                  <a:pt x="37" y="721"/>
                  <a:pt x="37" y="721"/>
                </a:cubicBezTo>
                <a:cubicBezTo>
                  <a:pt x="37" y="723"/>
                  <a:pt x="38" y="726"/>
                  <a:pt x="38" y="728"/>
                </a:cubicBezTo>
                <a:cubicBezTo>
                  <a:pt x="19" y="733"/>
                  <a:pt x="19" y="733"/>
                  <a:pt x="19" y="733"/>
                </a:cubicBezTo>
                <a:moveTo>
                  <a:pt x="1154" y="714"/>
                </a:moveTo>
                <a:cubicBezTo>
                  <a:pt x="1134" y="709"/>
                  <a:pt x="1134" y="709"/>
                  <a:pt x="1134" y="709"/>
                </a:cubicBezTo>
                <a:cubicBezTo>
                  <a:pt x="1135" y="707"/>
                  <a:pt x="1135" y="704"/>
                  <a:pt x="1136" y="702"/>
                </a:cubicBezTo>
                <a:cubicBezTo>
                  <a:pt x="1156" y="706"/>
                  <a:pt x="1156" y="706"/>
                  <a:pt x="1156" y="706"/>
                </a:cubicBezTo>
                <a:cubicBezTo>
                  <a:pt x="1155" y="708"/>
                  <a:pt x="1154" y="711"/>
                  <a:pt x="1154" y="714"/>
                </a:cubicBezTo>
                <a:moveTo>
                  <a:pt x="13" y="710"/>
                </a:moveTo>
                <a:cubicBezTo>
                  <a:pt x="13" y="707"/>
                  <a:pt x="12" y="704"/>
                  <a:pt x="12" y="702"/>
                </a:cubicBezTo>
                <a:cubicBezTo>
                  <a:pt x="31" y="698"/>
                  <a:pt x="31" y="698"/>
                  <a:pt x="31" y="698"/>
                </a:cubicBezTo>
                <a:cubicBezTo>
                  <a:pt x="32" y="700"/>
                  <a:pt x="32" y="703"/>
                  <a:pt x="33" y="705"/>
                </a:cubicBezTo>
                <a:cubicBezTo>
                  <a:pt x="13" y="710"/>
                  <a:pt x="13" y="710"/>
                  <a:pt x="13" y="710"/>
                </a:cubicBezTo>
                <a:moveTo>
                  <a:pt x="1159" y="690"/>
                </a:moveTo>
                <a:cubicBezTo>
                  <a:pt x="1139" y="686"/>
                  <a:pt x="1139" y="686"/>
                  <a:pt x="1139" y="686"/>
                </a:cubicBezTo>
                <a:cubicBezTo>
                  <a:pt x="1139" y="684"/>
                  <a:pt x="1140" y="681"/>
                  <a:pt x="1140" y="678"/>
                </a:cubicBezTo>
                <a:cubicBezTo>
                  <a:pt x="1160" y="682"/>
                  <a:pt x="1160" y="682"/>
                  <a:pt x="1160" y="682"/>
                </a:cubicBezTo>
                <a:cubicBezTo>
                  <a:pt x="1160" y="684"/>
                  <a:pt x="1159" y="687"/>
                  <a:pt x="1159" y="690"/>
                </a:cubicBezTo>
                <a:moveTo>
                  <a:pt x="9" y="686"/>
                </a:moveTo>
                <a:cubicBezTo>
                  <a:pt x="8" y="683"/>
                  <a:pt x="8" y="680"/>
                  <a:pt x="7" y="678"/>
                </a:cubicBezTo>
                <a:cubicBezTo>
                  <a:pt x="27" y="675"/>
                  <a:pt x="27" y="675"/>
                  <a:pt x="27" y="675"/>
                </a:cubicBezTo>
                <a:cubicBezTo>
                  <a:pt x="28" y="677"/>
                  <a:pt x="28" y="680"/>
                  <a:pt x="28" y="682"/>
                </a:cubicBezTo>
                <a:cubicBezTo>
                  <a:pt x="9" y="686"/>
                  <a:pt x="9" y="686"/>
                  <a:pt x="9" y="686"/>
                </a:cubicBezTo>
                <a:moveTo>
                  <a:pt x="1163" y="666"/>
                </a:moveTo>
                <a:cubicBezTo>
                  <a:pt x="1143" y="663"/>
                  <a:pt x="1143" y="663"/>
                  <a:pt x="1143" y="663"/>
                </a:cubicBezTo>
                <a:cubicBezTo>
                  <a:pt x="1143" y="660"/>
                  <a:pt x="1143" y="658"/>
                  <a:pt x="1144" y="655"/>
                </a:cubicBezTo>
                <a:cubicBezTo>
                  <a:pt x="1164" y="658"/>
                  <a:pt x="1164" y="658"/>
                  <a:pt x="1164" y="658"/>
                </a:cubicBezTo>
                <a:cubicBezTo>
                  <a:pt x="1163" y="660"/>
                  <a:pt x="1163" y="663"/>
                  <a:pt x="1163" y="666"/>
                </a:cubicBezTo>
                <a:moveTo>
                  <a:pt x="5" y="662"/>
                </a:moveTo>
                <a:cubicBezTo>
                  <a:pt x="5" y="659"/>
                  <a:pt x="4" y="656"/>
                  <a:pt x="4" y="654"/>
                </a:cubicBezTo>
                <a:cubicBezTo>
                  <a:pt x="24" y="651"/>
                  <a:pt x="24" y="651"/>
                  <a:pt x="24" y="651"/>
                </a:cubicBezTo>
                <a:cubicBezTo>
                  <a:pt x="24" y="654"/>
                  <a:pt x="24" y="656"/>
                  <a:pt x="25" y="659"/>
                </a:cubicBezTo>
                <a:cubicBezTo>
                  <a:pt x="5" y="662"/>
                  <a:pt x="5" y="662"/>
                  <a:pt x="5" y="662"/>
                </a:cubicBezTo>
                <a:moveTo>
                  <a:pt x="1165" y="641"/>
                </a:moveTo>
                <a:cubicBezTo>
                  <a:pt x="1145" y="639"/>
                  <a:pt x="1145" y="639"/>
                  <a:pt x="1145" y="639"/>
                </a:cubicBezTo>
                <a:cubicBezTo>
                  <a:pt x="1146" y="637"/>
                  <a:pt x="1146" y="634"/>
                  <a:pt x="1146" y="632"/>
                </a:cubicBezTo>
                <a:cubicBezTo>
                  <a:pt x="1166" y="633"/>
                  <a:pt x="1166" y="633"/>
                  <a:pt x="1166" y="633"/>
                </a:cubicBezTo>
                <a:cubicBezTo>
                  <a:pt x="1166" y="636"/>
                  <a:pt x="1166" y="639"/>
                  <a:pt x="1165" y="641"/>
                </a:cubicBezTo>
                <a:moveTo>
                  <a:pt x="2" y="637"/>
                </a:moveTo>
                <a:cubicBezTo>
                  <a:pt x="2" y="635"/>
                  <a:pt x="2" y="632"/>
                  <a:pt x="2" y="629"/>
                </a:cubicBezTo>
                <a:cubicBezTo>
                  <a:pt x="22" y="628"/>
                  <a:pt x="22" y="628"/>
                  <a:pt x="22" y="628"/>
                </a:cubicBezTo>
                <a:cubicBezTo>
                  <a:pt x="22" y="630"/>
                  <a:pt x="22" y="633"/>
                  <a:pt x="22" y="636"/>
                </a:cubicBezTo>
                <a:cubicBezTo>
                  <a:pt x="2" y="637"/>
                  <a:pt x="2" y="637"/>
                  <a:pt x="2" y="637"/>
                </a:cubicBezTo>
                <a:moveTo>
                  <a:pt x="1167" y="617"/>
                </a:moveTo>
                <a:cubicBezTo>
                  <a:pt x="1147" y="616"/>
                  <a:pt x="1147" y="616"/>
                  <a:pt x="1147" y="616"/>
                </a:cubicBezTo>
                <a:cubicBezTo>
                  <a:pt x="1147" y="613"/>
                  <a:pt x="1148" y="611"/>
                  <a:pt x="1148" y="608"/>
                </a:cubicBezTo>
                <a:cubicBezTo>
                  <a:pt x="1168" y="609"/>
                  <a:pt x="1168" y="609"/>
                  <a:pt x="1168" y="609"/>
                </a:cubicBezTo>
                <a:cubicBezTo>
                  <a:pt x="1168" y="612"/>
                  <a:pt x="1167" y="614"/>
                  <a:pt x="1167" y="617"/>
                </a:cubicBezTo>
                <a:moveTo>
                  <a:pt x="1" y="613"/>
                </a:moveTo>
                <a:cubicBezTo>
                  <a:pt x="0" y="610"/>
                  <a:pt x="0" y="608"/>
                  <a:pt x="0" y="605"/>
                </a:cubicBezTo>
                <a:cubicBezTo>
                  <a:pt x="20" y="604"/>
                  <a:pt x="20" y="604"/>
                  <a:pt x="20" y="604"/>
                </a:cubicBezTo>
                <a:cubicBezTo>
                  <a:pt x="20" y="607"/>
                  <a:pt x="20" y="609"/>
                  <a:pt x="21" y="612"/>
                </a:cubicBezTo>
                <a:cubicBezTo>
                  <a:pt x="1" y="613"/>
                  <a:pt x="1" y="613"/>
                  <a:pt x="1" y="613"/>
                </a:cubicBezTo>
                <a:moveTo>
                  <a:pt x="1168" y="593"/>
                </a:moveTo>
                <a:cubicBezTo>
                  <a:pt x="1148" y="592"/>
                  <a:pt x="1148" y="592"/>
                  <a:pt x="1148" y="592"/>
                </a:cubicBezTo>
                <a:cubicBezTo>
                  <a:pt x="1148" y="590"/>
                  <a:pt x="1148" y="587"/>
                  <a:pt x="1148" y="585"/>
                </a:cubicBezTo>
                <a:cubicBezTo>
                  <a:pt x="1168" y="585"/>
                  <a:pt x="1168" y="585"/>
                  <a:pt x="1168" y="585"/>
                </a:cubicBezTo>
                <a:cubicBezTo>
                  <a:pt x="1168" y="587"/>
                  <a:pt x="1168" y="590"/>
                  <a:pt x="1168" y="593"/>
                </a:cubicBezTo>
                <a:moveTo>
                  <a:pt x="0" y="589"/>
                </a:moveTo>
                <a:cubicBezTo>
                  <a:pt x="0" y="585"/>
                  <a:pt x="0" y="585"/>
                  <a:pt x="0" y="585"/>
                </a:cubicBezTo>
                <a:cubicBezTo>
                  <a:pt x="0" y="581"/>
                  <a:pt x="0" y="581"/>
                  <a:pt x="0" y="581"/>
                </a:cubicBezTo>
                <a:cubicBezTo>
                  <a:pt x="20" y="581"/>
                  <a:pt x="20" y="581"/>
                  <a:pt x="20" y="581"/>
                </a:cubicBezTo>
                <a:cubicBezTo>
                  <a:pt x="20" y="585"/>
                  <a:pt x="20" y="585"/>
                  <a:pt x="20" y="585"/>
                </a:cubicBezTo>
                <a:cubicBezTo>
                  <a:pt x="20" y="589"/>
                  <a:pt x="20" y="589"/>
                  <a:pt x="20" y="589"/>
                </a:cubicBezTo>
                <a:cubicBezTo>
                  <a:pt x="0" y="589"/>
                  <a:pt x="0" y="589"/>
                  <a:pt x="0" y="589"/>
                </a:cubicBezTo>
                <a:moveTo>
                  <a:pt x="20" y="565"/>
                </a:moveTo>
                <a:cubicBezTo>
                  <a:pt x="0" y="564"/>
                  <a:pt x="0" y="564"/>
                  <a:pt x="0" y="564"/>
                </a:cubicBezTo>
                <a:cubicBezTo>
                  <a:pt x="0" y="562"/>
                  <a:pt x="0" y="559"/>
                  <a:pt x="1" y="556"/>
                </a:cubicBezTo>
                <a:cubicBezTo>
                  <a:pt x="21" y="557"/>
                  <a:pt x="21" y="557"/>
                  <a:pt x="21" y="557"/>
                </a:cubicBezTo>
                <a:cubicBezTo>
                  <a:pt x="20" y="560"/>
                  <a:pt x="20" y="562"/>
                  <a:pt x="20" y="565"/>
                </a:cubicBezTo>
                <a:moveTo>
                  <a:pt x="1148" y="561"/>
                </a:moveTo>
                <a:cubicBezTo>
                  <a:pt x="1148" y="558"/>
                  <a:pt x="1147" y="556"/>
                  <a:pt x="1147" y="553"/>
                </a:cubicBezTo>
                <a:cubicBezTo>
                  <a:pt x="1167" y="552"/>
                  <a:pt x="1167" y="552"/>
                  <a:pt x="1167" y="552"/>
                </a:cubicBezTo>
                <a:cubicBezTo>
                  <a:pt x="1167" y="555"/>
                  <a:pt x="1168" y="557"/>
                  <a:pt x="1168" y="560"/>
                </a:cubicBezTo>
                <a:cubicBezTo>
                  <a:pt x="1148" y="561"/>
                  <a:pt x="1148" y="561"/>
                  <a:pt x="1148" y="561"/>
                </a:cubicBezTo>
                <a:moveTo>
                  <a:pt x="22" y="541"/>
                </a:moveTo>
                <a:cubicBezTo>
                  <a:pt x="2" y="540"/>
                  <a:pt x="2" y="540"/>
                  <a:pt x="2" y="540"/>
                </a:cubicBezTo>
                <a:cubicBezTo>
                  <a:pt x="2" y="537"/>
                  <a:pt x="2" y="534"/>
                  <a:pt x="2" y="532"/>
                </a:cubicBezTo>
                <a:cubicBezTo>
                  <a:pt x="22" y="534"/>
                  <a:pt x="22" y="534"/>
                  <a:pt x="22" y="534"/>
                </a:cubicBezTo>
                <a:cubicBezTo>
                  <a:pt x="22" y="536"/>
                  <a:pt x="22" y="539"/>
                  <a:pt x="22" y="541"/>
                </a:cubicBezTo>
                <a:moveTo>
                  <a:pt x="1146" y="537"/>
                </a:moveTo>
                <a:cubicBezTo>
                  <a:pt x="1146" y="535"/>
                  <a:pt x="1146" y="532"/>
                  <a:pt x="1145" y="529"/>
                </a:cubicBezTo>
                <a:cubicBezTo>
                  <a:pt x="1165" y="528"/>
                  <a:pt x="1165" y="528"/>
                  <a:pt x="1165" y="528"/>
                </a:cubicBezTo>
                <a:cubicBezTo>
                  <a:pt x="1166" y="530"/>
                  <a:pt x="1166" y="533"/>
                  <a:pt x="1166" y="536"/>
                </a:cubicBezTo>
                <a:cubicBezTo>
                  <a:pt x="1146" y="537"/>
                  <a:pt x="1146" y="537"/>
                  <a:pt x="1146" y="537"/>
                </a:cubicBezTo>
                <a:moveTo>
                  <a:pt x="24" y="518"/>
                </a:moveTo>
                <a:cubicBezTo>
                  <a:pt x="4" y="516"/>
                  <a:pt x="4" y="516"/>
                  <a:pt x="4" y="516"/>
                </a:cubicBezTo>
                <a:cubicBezTo>
                  <a:pt x="4" y="513"/>
                  <a:pt x="5" y="510"/>
                  <a:pt x="5" y="507"/>
                </a:cubicBezTo>
                <a:cubicBezTo>
                  <a:pt x="25" y="510"/>
                  <a:pt x="25" y="510"/>
                  <a:pt x="25" y="510"/>
                </a:cubicBezTo>
                <a:cubicBezTo>
                  <a:pt x="24" y="513"/>
                  <a:pt x="24" y="515"/>
                  <a:pt x="24" y="518"/>
                </a:cubicBezTo>
                <a:moveTo>
                  <a:pt x="1144" y="514"/>
                </a:moveTo>
                <a:cubicBezTo>
                  <a:pt x="1143" y="511"/>
                  <a:pt x="1143" y="509"/>
                  <a:pt x="1143" y="506"/>
                </a:cubicBezTo>
                <a:cubicBezTo>
                  <a:pt x="1163" y="503"/>
                  <a:pt x="1163" y="503"/>
                  <a:pt x="1163" y="503"/>
                </a:cubicBezTo>
                <a:cubicBezTo>
                  <a:pt x="1163" y="506"/>
                  <a:pt x="1163" y="509"/>
                  <a:pt x="1164" y="511"/>
                </a:cubicBezTo>
                <a:cubicBezTo>
                  <a:pt x="1144" y="514"/>
                  <a:pt x="1144" y="514"/>
                  <a:pt x="1144" y="514"/>
                </a:cubicBezTo>
                <a:moveTo>
                  <a:pt x="27" y="495"/>
                </a:moveTo>
                <a:cubicBezTo>
                  <a:pt x="7" y="491"/>
                  <a:pt x="7" y="491"/>
                  <a:pt x="7" y="491"/>
                </a:cubicBezTo>
                <a:cubicBezTo>
                  <a:pt x="8" y="489"/>
                  <a:pt x="8" y="486"/>
                  <a:pt x="9" y="483"/>
                </a:cubicBezTo>
                <a:cubicBezTo>
                  <a:pt x="28" y="487"/>
                  <a:pt x="28" y="487"/>
                  <a:pt x="28" y="487"/>
                </a:cubicBezTo>
                <a:cubicBezTo>
                  <a:pt x="28" y="489"/>
                  <a:pt x="27" y="492"/>
                  <a:pt x="27" y="495"/>
                </a:cubicBezTo>
                <a:moveTo>
                  <a:pt x="1140" y="491"/>
                </a:moveTo>
                <a:cubicBezTo>
                  <a:pt x="1140" y="488"/>
                  <a:pt x="1139" y="485"/>
                  <a:pt x="1139" y="483"/>
                </a:cubicBezTo>
                <a:cubicBezTo>
                  <a:pt x="1159" y="479"/>
                  <a:pt x="1159" y="479"/>
                  <a:pt x="1159" y="479"/>
                </a:cubicBezTo>
                <a:cubicBezTo>
                  <a:pt x="1159" y="482"/>
                  <a:pt x="1160" y="485"/>
                  <a:pt x="1160" y="487"/>
                </a:cubicBezTo>
                <a:cubicBezTo>
                  <a:pt x="1140" y="491"/>
                  <a:pt x="1140" y="491"/>
                  <a:pt x="1140" y="491"/>
                </a:cubicBezTo>
                <a:moveTo>
                  <a:pt x="31" y="471"/>
                </a:moveTo>
                <a:cubicBezTo>
                  <a:pt x="12" y="467"/>
                  <a:pt x="12" y="467"/>
                  <a:pt x="12" y="467"/>
                </a:cubicBezTo>
                <a:cubicBezTo>
                  <a:pt x="12" y="465"/>
                  <a:pt x="13" y="462"/>
                  <a:pt x="13" y="459"/>
                </a:cubicBezTo>
                <a:cubicBezTo>
                  <a:pt x="33" y="464"/>
                  <a:pt x="33" y="464"/>
                  <a:pt x="33" y="464"/>
                </a:cubicBezTo>
                <a:cubicBezTo>
                  <a:pt x="32" y="466"/>
                  <a:pt x="32" y="469"/>
                  <a:pt x="31" y="471"/>
                </a:cubicBezTo>
                <a:moveTo>
                  <a:pt x="1136" y="467"/>
                </a:moveTo>
                <a:cubicBezTo>
                  <a:pt x="1135" y="465"/>
                  <a:pt x="1135" y="462"/>
                  <a:pt x="1134" y="460"/>
                </a:cubicBezTo>
                <a:cubicBezTo>
                  <a:pt x="1154" y="455"/>
                  <a:pt x="1154" y="455"/>
                  <a:pt x="1154" y="455"/>
                </a:cubicBezTo>
                <a:cubicBezTo>
                  <a:pt x="1154" y="458"/>
                  <a:pt x="1155" y="461"/>
                  <a:pt x="1156" y="463"/>
                </a:cubicBezTo>
                <a:cubicBezTo>
                  <a:pt x="1136" y="467"/>
                  <a:pt x="1136" y="467"/>
                  <a:pt x="1136" y="467"/>
                </a:cubicBezTo>
                <a:moveTo>
                  <a:pt x="36" y="448"/>
                </a:moveTo>
                <a:cubicBezTo>
                  <a:pt x="17" y="444"/>
                  <a:pt x="17" y="444"/>
                  <a:pt x="17" y="444"/>
                </a:cubicBezTo>
                <a:cubicBezTo>
                  <a:pt x="18" y="441"/>
                  <a:pt x="18" y="438"/>
                  <a:pt x="19" y="436"/>
                </a:cubicBezTo>
                <a:cubicBezTo>
                  <a:pt x="38" y="441"/>
                  <a:pt x="38" y="441"/>
                  <a:pt x="38" y="441"/>
                </a:cubicBezTo>
                <a:cubicBezTo>
                  <a:pt x="38" y="443"/>
                  <a:pt x="37" y="446"/>
                  <a:pt x="36" y="448"/>
                </a:cubicBezTo>
                <a:moveTo>
                  <a:pt x="1131" y="444"/>
                </a:moveTo>
                <a:cubicBezTo>
                  <a:pt x="1130" y="442"/>
                  <a:pt x="1129" y="439"/>
                  <a:pt x="1129" y="437"/>
                </a:cubicBezTo>
                <a:cubicBezTo>
                  <a:pt x="1148" y="432"/>
                  <a:pt x="1148" y="432"/>
                  <a:pt x="1148" y="432"/>
                </a:cubicBezTo>
                <a:cubicBezTo>
                  <a:pt x="1149" y="434"/>
                  <a:pt x="1149" y="437"/>
                  <a:pt x="1150" y="439"/>
                </a:cubicBezTo>
                <a:cubicBezTo>
                  <a:pt x="1131" y="444"/>
                  <a:pt x="1131" y="444"/>
                  <a:pt x="1131" y="444"/>
                </a:cubicBezTo>
                <a:moveTo>
                  <a:pt x="43" y="426"/>
                </a:moveTo>
                <a:cubicBezTo>
                  <a:pt x="23" y="420"/>
                  <a:pt x="23" y="420"/>
                  <a:pt x="23" y="420"/>
                </a:cubicBezTo>
                <a:cubicBezTo>
                  <a:pt x="24" y="417"/>
                  <a:pt x="25" y="415"/>
                  <a:pt x="26" y="412"/>
                </a:cubicBezTo>
                <a:cubicBezTo>
                  <a:pt x="45" y="418"/>
                  <a:pt x="45" y="418"/>
                  <a:pt x="45" y="418"/>
                </a:cubicBezTo>
                <a:cubicBezTo>
                  <a:pt x="44" y="421"/>
                  <a:pt x="43" y="423"/>
                  <a:pt x="43" y="426"/>
                </a:cubicBezTo>
                <a:moveTo>
                  <a:pt x="1124" y="422"/>
                </a:moveTo>
                <a:cubicBezTo>
                  <a:pt x="1124" y="419"/>
                  <a:pt x="1123" y="417"/>
                  <a:pt x="1122" y="414"/>
                </a:cubicBezTo>
                <a:cubicBezTo>
                  <a:pt x="1141" y="408"/>
                  <a:pt x="1141" y="408"/>
                  <a:pt x="1141" y="408"/>
                </a:cubicBezTo>
                <a:cubicBezTo>
                  <a:pt x="1142" y="411"/>
                  <a:pt x="1143" y="413"/>
                  <a:pt x="1143" y="416"/>
                </a:cubicBezTo>
                <a:cubicBezTo>
                  <a:pt x="1124" y="422"/>
                  <a:pt x="1124" y="422"/>
                  <a:pt x="1124" y="422"/>
                </a:cubicBezTo>
                <a:moveTo>
                  <a:pt x="50" y="403"/>
                </a:moveTo>
                <a:cubicBezTo>
                  <a:pt x="31" y="397"/>
                  <a:pt x="31" y="397"/>
                  <a:pt x="31" y="397"/>
                </a:cubicBezTo>
                <a:cubicBezTo>
                  <a:pt x="32" y="394"/>
                  <a:pt x="33" y="391"/>
                  <a:pt x="33" y="389"/>
                </a:cubicBezTo>
                <a:cubicBezTo>
                  <a:pt x="52" y="396"/>
                  <a:pt x="52" y="396"/>
                  <a:pt x="52" y="396"/>
                </a:cubicBezTo>
                <a:cubicBezTo>
                  <a:pt x="51" y="398"/>
                  <a:pt x="51" y="401"/>
                  <a:pt x="50" y="403"/>
                </a:cubicBezTo>
                <a:moveTo>
                  <a:pt x="1117" y="399"/>
                </a:moveTo>
                <a:cubicBezTo>
                  <a:pt x="1116" y="397"/>
                  <a:pt x="1115" y="394"/>
                  <a:pt x="1114" y="392"/>
                </a:cubicBezTo>
                <a:cubicBezTo>
                  <a:pt x="1133" y="385"/>
                  <a:pt x="1133" y="385"/>
                  <a:pt x="1133" y="385"/>
                </a:cubicBezTo>
                <a:cubicBezTo>
                  <a:pt x="1134" y="388"/>
                  <a:pt x="1135" y="390"/>
                  <a:pt x="1136" y="393"/>
                </a:cubicBezTo>
                <a:cubicBezTo>
                  <a:pt x="1117" y="399"/>
                  <a:pt x="1117" y="399"/>
                  <a:pt x="1117" y="399"/>
                </a:cubicBezTo>
                <a:moveTo>
                  <a:pt x="58" y="381"/>
                </a:moveTo>
                <a:cubicBezTo>
                  <a:pt x="39" y="374"/>
                  <a:pt x="39" y="374"/>
                  <a:pt x="39" y="374"/>
                </a:cubicBezTo>
                <a:cubicBezTo>
                  <a:pt x="40" y="371"/>
                  <a:pt x="41" y="369"/>
                  <a:pt x="42" y="366"/>
                </a:cubicBezTo>
                <a:cubicBezTo>
                  <a:pt x="61" y="374"/>
                  <a:pt x="61" y="374"/>
                  <a:pt x="61" y="374"/>
                </a:cubicBezTo>
                <a:cubicBezTo>
                  <a:pt x="60" y="376"/>
                  <a:pt x="59" y="378"/>
                  <a:pt x="58" y="381"/>
                </a:cubicBezTo>
                <a:moveTo>
                  <a:pt x="1109" y="377"/>
                </a:moveTo>
                <a:cubicBezTo>
                  <a:pt x="1108" y="375"/>
                  <a:pt x="1107" y="372"/>
                  <a:pt x="1106" y="370"/>
                </a:cubicBezTo>
                <a:cubicBezTo>
                  <a:pt x="1124" y="362"/>
                  <a:pt x="1124" y="362"/>
                  <a:pt x="1124" y="362"/>
                </a:cubicBezTo>
                <a:cubicBezTo>
                  <a:pt x="1125" y="365"/>
                  <a:pt x="1126" y="367"/>
                  <a:pt x="1127" y="370"/>
                </a:cubicBezTo>
                <a:cubicBezTo>
                  <a:pt x="1109" y="377"/>
                  <a:pt x="1109" y="377"/>
                  <a:pt x="1109" y="377"/>
                </a:cubicBezTo>
                <a:moveTo>
                  <a:pt x="67" y="359"/>
                </a:moveTo>
                <a:cubicBezTo>
                  <a:pt x="49" y="351"/>
                  <a:pt x="49" y="351"/>
                  <a:pt x="49" y="351"/>
                </a:cubicBezTo>
                <a:cubicBezTo>
                  <a:pt x="50" y="348"/>
                  <a:pt x="51" y="346"/>
                  <a:pt x="52" y="344"/>
                </a:cubicBezTo>
                <a:cubicBezTo>
                  <a:pt x="70" y="352"/>
                  <a:pt x="70" y="352"/>
                  <a:pt x="70" y="352"/>
                </a:cubicBezTo>
                <a:cubicBezTo>
                  <a:pt x="69" y="354"/>
                  <a:pt x="68" y="357"/>
                  <a:pt x="67" y="359"/>
                </a:cubicBezTo>
                <a:moveTo>
                  <a:pt x="1100" y="355"/>
                </a:moveTo>
                <a:cubicBezTo>
                  <a:pt x="1099" y="353"/>
                  <a:pt x="1098" y="351"/>
                  <a:pt x="1096" y="348"/>
                </a:cubicBezTo>
                <a:cubicBezTo>
                  <a:pt x="1115" y="340"/>
                  <a:pt x="1115" y="340"/>
                  <a:pt x="1115" y="340"/>
                </a:cubicBezTo>
                <a:cubicBezTo>
                  <a:pt x="1116" y="342"/>
                  <a:pt x="1117" y="345"/>
                  <a:pt x="1118" y="347"/>
                </a:cubicBezTo>
                <a:cubicBezTo>
                  <a:pt x="1100" y="355"/>
                  <a:pt x="1100" y="355"/>
                  <a:pt x="1100" y="355"/>
                </a:cubicBezTo>
                <a:moveTo>
                  <a:pt x="77" y="338"/>
                </a:moveTo>
                <a:cubicBezTo>
                  <a:pt x="59" y="329"/>
                  <a:pt x="59" y="329"/>
                  <a:pt x="59" y="329"/>
                </a:cubicBezTo>
                <a:cubicBezTo>
                  <a:pt x="60" y="326"/>
                  <a:pt x="61" y="324"/>
                  <a:pt x="62" y="321"/>
                </a:cubicBezTo>
                <a:cubicBezTo>
                  <a:pt x="80" y="330"/>
                  <a:pt x="80" y="330"/>
                  <a:pt x="80" y="330"/>
                </a:cubicBezTo>
                <a:cubicBezTo>
                  <a:pt x="79" y="333"/>
                  <a:pt x="78" y="335"/>
                  <a:pt x="77" y="338"/>
                </a:cubicBezTo>
                <a:moveTo>
                  <a:pt x="1090" y="334"/>
                </a:moveTo>
                <a:cubicBezTo>
                  <a:pt x="1089" y="332"/>
                  <a:pt x="1087" y="330"/>
                  <a:pt x="1086" y="327"/>
                </a:cubicBezTo>
                <a:cubicBezTo>
                  <a:pt x="1104" y="318"/>
                  <a:pt x="1104" y="318"/>
                  <a:pt x="1104" y="318"/>
                </a:cubicBezTo>
                <a:cubicBezTo>
                  <a:pt x="1105" y="320"/>
                  <a:pt x="1106" y="323"/>
                  <a:pt x="1108" y="325"/>
                </a:cubicBezTo>
                <a:cubicBezTo>
                  <a:pt x="1090" y="334"/>
                  <a:pt x="1090" y="334"/>
                  <a:pt x="1090" y="334"/>
                </a:cubicBezTo>
                <a:moveTo>
                  <a:pt x="88" y="317"/>
                </a:moveTo>
                <a:cubicBezTo>
                  <a:pt x="70" y="307"/>
                  <a:pt x="70" y="307"/>
                  <a:pt x="70" y="307"/>
                </a:cubicBezTo>
                <a:cubicBezTo>
                  <a:pt x="71" y="305"/>
                  <a:pt x="73" y="302"/>
                  <a:pt x="74" y="300"/>
                </a:cubicBezTo>
                <a:cubicBezTo>
                  <a:pt x="91" y="310"/>
                  <a:pt x="91" y="310"/>
                  <a:pt x="91" y="310"/>
                </a:cubicBezTo>
                <a:cubicBezTo>
                  <a:pt x="90" y="312"/>
                  <a:pt x="89" y="314"/>
                  <a:pt x="88" y="317"/>
                </a:cubicBezTo>
                <a:moveTo>
                  <a:pt x="1079" y="313"/>
                </a:moveTo>
                <a:cubicBezTo>
                  <a:pt x="1078" y="311"/>
                  <a:pt x="1076" y="309"/>
                  <a:pt x="1075" y="307"/>
                </a:cubicBezTo>
                <a:cubicBezTo>
                  <a:pt x="1092" y="297"/>
                  <a:pt x="1092" y="297"/>
                  <a:pt x="1092" y="297"/>
                </a:cubicBezTo>
                <a:cubicBezTo>
                  <a:pt x="1094" y="299"/>
                  <a:pt x="1095" y="301"/>
                  <a:pt x="1096" y="304"/>
                </a:cubicBezTo>
                <a:cubicBezTo>
                  <a:pt x="1079" y="313"/>
                  <a:pt x="1079" y="313"/>
                  <a:pt x="1079" y="313"/>
                </a:cubicBezTo>
                <a:moveTo>
                  <a:pt x="99" y="296"/>
                </a:moveTo>
                <a:cubicBezTo>
                  <a:pt x="82" y="286"/>
                  <a:pt x="82" y="286"/>
                  <a:pt x="82" y="286"/>
                </a:cubicBezTo>
                <a:cubicBezTo>
                  <a:pt x="83" y="283"/>
                  <a:pt x="85" y="281"/>
                  <a:pt x="86" y="279"/>
                </a:cubicBezTo>
                <a:cubicBezTo>
                  <a:pt x="103" y="289"/>
                  <a:pt x="103" y="289"/>
                  <a:pt x="103" y="289"/>
                </a:cubicBezTo>
                <a:cubicBezTo>
                  <a:pt x="102" y="291"/>
                  <a:pt x="101" y="294"/>
                  <a:pt x="99" y="296"/>
                </a:cubicBezTo>
                <a:moveTo>
                  <a:pt x="1067" y="293"/>
                </a:moveTo>
                <a:cubicBezTo>
                  <a:pt x="1066" y="291"/>
                  <a:pt x="1064" y="289"/>
                  <a:pt x="1063" y="286"/>
                </a:cubicBezTo>
                <a:cubicBezTo>
                  <a:pt x="1080" y="276"/>
                  <a:pt x="1080" y="276"/>
                  <a:pt x="1080" y="276"/>
                </a:cubicBezTo>
                <a:cubicBezTo>
                  <a:pt x="1081" y="278"/>
                  <a:pt x="1083" y="280"/>
                  <a:pt x="1084" y="283"/>
                </a:cubicBezTo>
                <a:cubicBezTo>
                  <a:pt x="1067" y="293"/>
                  <a:pt x="1067" y="293"/>
                  <a:pt x="1067" y="293"/>
                </a:cubicBezTo>
                <a:moveTo>
                  <a:pt x="112" y="276"/>
                </a:moveTo>
                <a:cubicBezTo>
                  <a:pt x="95" y="265"/>
                  <a:pt x="95" y="265"/>
                  <a:pt x="95" y="265"/>
                </a:cubicBezTo>
                <a:cubicBezTo>
                  <a:pt x="96" y="263"/>
                  <a:pt x="98" y="260"/>
                  <a:pt x="100" y="258"/>
                </a:cubicBezTo>
                <a:cubicBezTo>
                  <a:pt x="116" y="269"/>
                  <a:pt x="116" y="269"/>
                  <a:pt x="116" y="269"/>
                </a:cubicBezTo>
                <a:cubicBezTo>
                  <a:pt x="115" y="272"/>
                  <a:pt x="113" y="274"/>
                  <a:pt x="112" y="276"/>
                </a:cubicBezTo>
                <a:moveTo>
                  <a:pt x="1054" y="273"/>
                </a:moveTo>
                <a:cubicBezTo>
                  <a:pt x="1053" y="271"/>
                  <a:pt x="1052" y="269"/>
                  <a:pt x="1050" y="267"/>
                </a:cubicBezTo>
                <a:cubicBezTo>
                  <a:pt x="1067" y="255"/>
                  <a:pt x="1067" y="255"/>
                  <a:pt x="1067" y="255"/>
                </a:cubicBezTo>
                <a:cubicBezTo>
                  <a:pt x="1068" y="258"/>
                  <a:pt x="1070" y="260"/>
                  <a:pt x="1071" y="262"/>
                </a:cubicBezTo>
                <a:cubicBezTo>
                  <a:pt x="1054" y="273"/>
                  <a:pt x="1054" y="273"/>
                  <a:pt x="1054" y="273"/>
                </a:cubicBezTo>
                <a:moveTo>
                  <a:pt x="125" y="257"/>
                </a:moveTo>
                <a:cubicBezTo>
                  <a:pt x="109" y="245"/>
                  <a:pt x="109" y="245"/>
                  <a:pt x="109" y="245"/>
                </a:cubicBezTo>
                <a:cubicBezTo>
                  <a:pt x="110" y="243"/>
                  <a:pt x="112" y="240"/>
                  <a:pt x="114" y="238"/>
                </a:cubicBezTo>
                <a:cubicBezTo>
                  <a:pt x="130" y="250"/>
                  <a:pt x="130" y="250"/>
                  <a:pt x="130" y="250"/>
                </a:cubicBezTo>
                <a:cubicBezTo>
                  <a:pt x="128" y="252"/>
                  <a:pt x="127" y="254"/>
                  <a:pt x="125" y="257"/>
                </a:cubicBezTo>
                <a:moveTo>
                  <a:pt x="1041" y="254"/>
                </a:moveTo>
                <a:cubicBezTo>
                  <a:pt x="1039" y="252"/>
                  <a:pt x="1038" y="250"/>
                  <a:pt x="1036" y="247"/>
                </a:cubicBezTo>
                <a:cubicBezTo>
                  <a:pt x="1052" y="235"/>
                  <a:pt x="1052" y="235"/>
                  <a:pt x="1052" y="235"/>
                </a:cubicBezTo>
                <a:cubicBezTo>
                  <a:pt x="1054" y="238"/>
                  <a:pt x="1056" y="240"/>
                  <a:pt x="1057" y="242"/>
                </a:cubicBezTo>
                <a:cubicBezTo>
                  <a:pt x="1041" y="254"/>
                  <a:pt x="1041" y="254"/>
                  <a:pt x="1041" y="254"/>
                </a:cubicBezTo>
                <a:moveTo>
                  <a:pt x="139" y="238"/>
                </a:moveTo>
                <a:cubicBezTo>
                  <a:pt x="123" y="225"/>
                  <a:pt x="123" y="225"/>
                  <a:pt x="123" y="225"/>
                </a:cubicBezTo>
                <a:cubicBezTo>
                  <a:pt x="125" y="223"/>
                  <a:pt x="127" y="221"/>
                  <a:pt x="128" y="219"/>
                </a:cubicBezTo>
                <a:cubicBezTo>
                  <a:pt x="144" y="231"/>
                  <a:pt x="144" y="231"/>
                  <a:pt x="144" y="231"/>
                </a:cubicBezTo>
                <a:cubicBezTo>
                  <a:pt x="142" y="233"/>
                  <a:pt x="141" y="236"/>
                  <a:pt x="139" y="238"/>
                </a:cubicBezTo>
                <a:moveTo>
                  <a:pt x="1027" y="235"/>
                </a:moveTo>
                <a:cubicBezTo>
                  <a:pt x="1025" y="233"/>
                  <a:pt x="1024" y="231"/>
                  <a:pt x="1022" y="229"/>
                </a:cubicBezTo>
                <a:cubicBezTo>
                  <a:pt x="1037" y="216"/>
                  <a:pt x="1037" y="216"/>
                  <a:pt x="1037" y="216"/>
                </a:cubicBezTo>
                <a:cubicBezTo>
                  <a:pt x="1039" y="218"/>
                  <a:pt x="1041" y="220"/>
                  <a:pt x="1043" y="223"/>
                </a:cubicBezTo>
                <a:cubicBezTo>
                  <a:pt x="1027" y="235"/>
                  <a:pt x="1027" y="235"/>
                  <a:pt x="1027" y="235"/>
                </a:cubicBezTo>
                <a:moveTo>
                  <a:pt x="154" y="219"/>
                </a:moveTo>
                <a:cubicBezTo>
                  <a:pt x="139" y="206"/>
                  <a:pt x="139" y="206"/>
                  <a:pt x="139" y="206"/>
                </a:cubicBezTo>
                <a:cubicBezTo>
                  <a:pt x="141" y="204"/>
                  <a:pt x="142" y="202"/>
                  <a:pt x="144" y="200"/>
                </a:cubicBezTo>
                <a:cubicBezTo>
                  <a:pt x="159" y="213"/>
                  <a:pt x="159" y="213"/>
                  <a:pt x="159" y="213"/>
                </a:cubicBezTo>
                <a:cubicBezTo>
                  <a:pt x="158" y="215"/>
                  <a:pt x="156" y="217"/>
                  <a:pt x="154" y="219"/>
                </a:cubicBezTo>
                <a:moveTo>
                  <a:pt x="1012" y="217"/>
                </a:moveTo>
                <a:cubicBezTo>
                  <a:pt x="1010" y="215"/>
                  <a:pt x="1008" y="213"/>
                  <a:pt x="1007" y="211"/>
                </a:cubicBezTo>
                <a:cubicBezTo>
                  <a:pt x="1022" y="198"/>
                  <a:pt x="1022" y="198"/>
                  <a:pt x="1022" y="198"/>
                </a:cubicBezTo>
                <a:cubicBezTo>
                  <a:pt x="1023" y="200"/>
                  <a:pt x="1025" y="202"/>
                  <a:pt x="1027" y="204"/>
                </a:cubicBezTo>
                <a:cubicBezTo>
                  <a:pt x="1012" y="217"/>
                  <a:pt x="1012" y="217"/>
                  <a:pt x="1012" y="217"/>
                </a:cubicBezTo>
                <a:moveTo>
                  <a:pt x="170" y="202"/>
                </a:moveTo>
                <a:cubicBezTo>
                  <a:pt x="155" y="188"/>
                  <a:pt x="155" y="188"/>
                  <a:pt x="155" y="188"/>
                </a:cubicBezTo>
                <a:cubicBezTo>
                  <a:pt x="157" y="186"/>
                  <a:pt x="159" y="184"/>
                  <a:pt x="161" y="182"/>
                </a:cubicBezTo>
                <a:cubicBezTo>
                  <a:pt x="175" y="196"/>
                  <a:pt x="175" y="196"/>
                  <a:pt x="175" y="196"/>
                </a:cubicBezTo>
                <a:cubicBezTo>
                  <a:pt x="173" y="198"/>
                  <a:pt x="172" y="200"/>
                  <a:pt x="170" y="202"/>
                </a:cubicBezTo>
                <a:moveTo>
                  <a:pt x="996" y="199"/>
                </a:moveTo>
                <a:cubicBezTo>
                  <a:pt x="994" y="197"/>
                  <a:pt x="992" y="195"/>
                  <a:pt x="991" y="194"/>
                </a:cubicBezTo>
                <a:cubicBezTo>
                  <a:pt x="1005" y="180"/>
                  <a:pt x="1005" y="180"/>
                  <a:pt x="1005" y="180"/>
                </a:cubicBezTo>
                <a:cubicBezTo>
                  <a:pt x="1007" y="182"/>
                  <a:pt x="1009" y="184"/>
                  <a:pt x="1011" y="186"/>
                </a:cubicBezTo>
                <a:cubicBezTo>
                  <a:pt x="996" y="199"/>
                  <a:pt x="996" y="199"/>
                  <a:pt x="996" y="199"/>
                </a:cubicBezTo>
                <a:moveTo>
                  <a:pt x="186" y="185"/>
                </a:moveTo>
                <a:cubicBezTo>
                  <a:pt x="172" y="171"/>
                  <a:pt x="172" y="171"/>
                  <a:pt x="172" y="171"/>
                </a:cubicBezTo>
                <a:cubicBezTo>
                  <a:pt x="174" y="169"/>
                  <a:pt x="176" y="167"/>
                  <a:pt x="178" y="165"/>
                </a:cubicBezTo>
                <a:cubicBezTo>
                  <a:pt x="192" y="179"/>
                  <a:pt x="192" y="179"/>
                  <a:pt x="192" y="179"/>
                </a:cubicBezTo>
                <a:cubicBezTo>
                  <a:pt x="190" y="181"/>
                  <a:pt x="188" y="183"/>
                  <a:pt x="186" y="185"/>
                </a:cubicBezTo>
                <a:moveTo>
                  <a:pt x="980" y="182"/>
                </a:moveTo>
                <a:cubicBezTo>
                  <a:pt x="978" y="181"/>
                  <a:pt x="976" y="179"/>
                  <a:pt x="974" y="177"/>
                </a:cubicBezTo>
                <a:cubicBezTo>
                  <a:pt x="988" y="162"/>
                  <a:pt x="988" y="162"/>
                  <a:pt x="988" y="162"/>
                </a:cubicBezTo>
                <a:cubicBezTo>
                  <a:pt x="990" y="164"/>
                  <a:pt x="992" y="166"/>
                  <a:pt x="994" y="168"/>
                </a:cubicBezTo>
                <a:cubicBezTo>
                  <a:pt x="980" y="182"/>
                  <a:pt x="980" y="182"/>
                  <a:pt x="980" y="182"/>
                </a:cubicBezTo>
                <a:moveTo>
                  <a:pt x="203" y="168"/>
                </a:moveTo>
                <a:cubicBezTo>
                  <a:pt x="190" y="154"/>
                  <a:pt x="190" y="154"/>
                  <a:pt x="190" y="154"/>
                </a:cubicBezTo>
                <a:cubicBezTo>
                  <a:pt x="192" y="152"/>
                  <a:pt x="194" y="150"/>
                  <a:pt x="196" y="148"/>
                </a:cubicBezTo>
                <a:cubicBezTo>
                  <a:pt x="209" y="163"/>
                  <a:pt x="209" y="163"/>
                  <a:pt x="209" y="163"/>
                </a:cubicBezTo>
                <a:cubicBezTo>
                  <a:pt x="207" y="165"/>
                  <a:pt x="205" y="167"/>
                  <a:pt x="203" y="168"/>
                </a:cubicBezTo>
                <a:moveTo>
                  <a:pt x="962" y="166"/>
                </a:moveTo>
                <a:cubicBezTo>
                  <a:pt x="961" y="164"/>
                  <a:pt x="959" y="163"/>
                  <a:pt x="957" y="161"/>
                </a:cubicBezTo>
                <a:cubicBezTo>
                  <a:pt x="970" y="146"/>
                  <a:pt x="970" y="146"/>
                  <a:pt x="970" y="146"/>
                </a:cubicBezTo>
                <a:cubicBezTo>
                  <a:pt x="972" y="148"/>
                  <a:pt x="974" y="150"/>
                  <a:pt x="976" y="151"/>
                </a:cubicBezTo>
                <a:cubicBezTo>
                  <a:pt x="962" y="166"/>
                  <a:pt x="962" y="166"/>
                  <a:pt x="962" y="166"/>
                </a:cubicBezTo>
                <a:moveTo>
                  <a:pt x="221" y="153"/>
                </a:moveTo>
                <a:cubicBezTo>
                  <a:pt x="208" y="138"/>
                  <a:pt x="208" y="138"/>
                  <a:pt x="208" y="138"/>
                </a:cubicBezTo>
                <a:cubicBezTo>
                  <a:pt x="210" y="136"/>
                  <a:pt x="212" y="134"/>
                  <a:pt x="214" y="132"/>
                </a:cubicBezTo>
                <a:cubicBezTo>
                  <a:pt x="227" y="148"/>
                  <a:pt x="227" y="148"/>
                  <a:pt x="227" y="148"/>
                </a:cubicBezTo>
                <a:cubicBezTo>
                  <a:pt x="225" y="150"/>
                  <a:pt x="223" y="151"/>
                  <a:pt x="221" y="153"/>
                </a:cubicBezTo>
                <a:moveTo>
                  <a:pt x="945" y="151"/>
                </a:moveTo>
                <a:cubicBezTo>
                  <a:pt x="943" y="149"/>
                  <a:pt x="941" y="147"/>
                  <a:pt x="939" y="146"/>
                </a:cubicBezTo>
                <a:cubicBezTo>
                  <a:pt x="951" y="130"/>
                  <a:pt x="951" y="130"/>
                  <a:pt x="951" y="130"/>
                </a:cubicBezTo>
                <a:cubicBezTo>
                  <a:pt x="953" y="132"/>
                  <a:pt x="955" y="134"/>
                  <a:pt x="957" y="135"/>
                </a:cubicBezTo>
                <a:cubicBezTo>
                  <a:pt x="945" y="151"/>
                  <a:pt x="945" y="151"/>
                  <a:pt x="945" y="151"/>
                </a:cubicBezTo>
                <a:moveTo>
                  <a:pt x="239" y="138"/>
                </a:moveTo>
                <a:cubicBezTo>
                  <a:pt x="227" y="122"/>
                  <a:pt x="227" y="122"/>
                  <a:pt x="227" y="122"/>
                </a:cubicBezTo>
                <a:cubicBezTo>
                  <a:pt x="229" y="121"/>
                  <a:pt x="231" y="119"/>
                  <a:pt x="233" y="117"/>
                </a:cubicBezTo>
                <a:cubicBezTo>
                  <a:pt x="245" y="133"/>
                  <a:pt x="245" y="133"/>
                  <a:pt x="245" y="133"/>
                </a:cubicBezTo>
                <a:cubicBezTo>
                  <a:pt x="243" y="135"/>
                  <a:pt x="241" y="136"/>
                  <a:pt x="239" y="138"/>
                </a:cubicBezTo>
                <a:moveTo>
                  <a:pt x="926" y="136"/>
                </a:moveTo>
                <a:cubicBezTo>
                  <a:pt x="924" y="134"/>
                  <a:pt x="922" y="133"/>
                  <a:pt x="920" y="131"/>
                </a:cubicBezTo>
                <a:cubicBezTo>
                  <a:pt x="932" y="115"/>
                  <a:pt x="932" y="115"/>
                  <a:pt x="932" y="115"/>
                </a:cubicBezTo>
                <a:cubicBezTo>
                  <a:pt x="934" y="117"/>
                  <a:pt x="936" y="119"/>
                  <a:pt x="938" y="120"/>
                </a:cubicBezTo>
                <a:cubicBezTo>
                  <a:pt x="926" y="136"/>
                  <a:pt x="926" y="136"/>
                  <a:pt x="926" y="136"/>
                </a:cubicBezTo>
                <a:moveTo>
                  <a:pt x="258" y="124"/>
                </a:moveTo>
                <a:cubicBezTo>
                  <a:pt x="247" y="108"/>
                  <a:pt x="247" y="108"/>
                  <a:pt x="247" y="108"/>
                </a:cubicBezTo>
                <a:cubicBezTo>
                  <a:pt x="249" y="106"/>
                  <a:pt x="251" y="105"/>
                  <a:pt x="253" y="103"/>
                </a:cubicBezTo>
                <a:cubicBezTo>
                  <a:pt x="265" y="120"/>
                  <a:pt x="265" y="120"/>
                  <a:pt x="265" y="120"/>
                </a:cubicBezTo>
                <a:cubicBezTo>
                  <a:pt x="262" y="121"/>
                  <a:pt x="260" y="123"/>
                  <a:pt x="258" y="124"/>
                </a:cubicBezTo>
                <a:moveTo>
                  <a:pt x="907" y="122"/>
                </a:moveTo>
                <a:cubicBezTo>
                  <a:pt x="905" y="121"/>
                  <a:pt x="903" y="119"/>
                  <a:pt x="901" y="118"/>
                </a:cubicBezTo>
                <a:cubicBezTo>
                  <a:pt x="912" y="101"/>
                  <a:pt x="912" y="101"/>
                  <a:pt x="912" y="101"/>
                </a:cubicBezTo>
                <a:cubicBezTo>
                  <a:pt x="914" y="103"/>
                  <a:pt x="916" y="104"/>
                  <a:pt x="919" y="106"/>
                </a:cubicBezTo>
                <a:cubicBezTo>
                  <a:pt x="907" y="122"/>
                  <a:pt x="907" y="122"/>
                  <a:pt x="907" y="122"/>
                </a:cubicBezTo>
                <a:moveTo>
                  <a:pt x="278" y="111"/>
                </a:moveTo>
                <a:cubicBezTo>
                  <a:pt x="267" y="94"/>
                  <a:pt x="267" y="94"/>
                  <a:pt x="267" y="94"/>
                </a:cubicBezTo>
                <a:cubicBezTo>
                  <a:pt x="269" y="93"/>
                  <a:pt x="271" y="91"/>
                  <a:pt x="274" y="90"/>
                </a:cubicBezTo>
                <a:cubicBezTo>
                  <a:pt x="284" y="107"/>
                  <a:pt x="284" y="107"/>
                  <a:pt x="284" y="107"/>
                </a:cubicBezTo>
                <a:cubicBezTo>
                  <a:pt x="282" y="108"/>
                  <a:pt x="280" y="109"/>
                  <a:pt x="278" y="111"/>
                </a:cubicBezTo>
                <a:moveTo>
                  <a:pt x="888" y="109"/>
                </a:moveTo>
                <a:cubicBezTo>
                  <a:pt x="885" y="108"/>
                  <a:pt x="883" y="106"/>
                  <a:pt x="881" y="105"/>
                </a:cubicBezTo>
                <a:cubicBezTo>
                  <a:pt x="891" y="88"/>
                  <a:pt x="891" y="88"/>
                  <a:pt x="891" y="88"/>
                </a:cubicBezTo>
                <a:cubicBezTo>
                  <a:pt x="894" y="89"/>
                  <a:pt x="896" y="91"/>
                  <a:pt x="898" y="92"/>
                </a:cubicBezTo>
                <a:cubicBezTo>
                  <a:pt x="888" y="109"/>
                  <a:pt x="888" y="109"/>
                  <a:pt x="888" y="109"/>
                </a:cubicBezTo>
                <a:moveTo>
                  <a:pt x="298" y="98"/>
                </a:moveTo>
                <a:cubicBezTo>
                  <a:pt x="287" y="81"/>
                  <a:pt x="287" y="81"/>
                  <a:pt x="287" y="81"/>
                </a:cubicBezTo>
                <a:cubicBezTo>
                  <a:pt x="290" y="80"/>
                  <a:pt x="292" y="78"/>
                  <a:pt x="294" y="77"/>
                </a:cubicBezTo>
                <a:cubicBezTo>
                  <a:pt x="304" y="95"/>
                  <a:pt x="304" y="95"/>
                  <a:pt x="304" y="95"/>
                </a:cubicBezTo>
                <a:cubicBezTo>
                  <a:pt x="302" y="96"/>
                  <a:pt x="300" y="97"/>
                  <a:pt x="298" y="98"/>
                </a:cubicBezTo>
                <a:moveTo>
                  <a:pt x="867" y="97"/>
                </a:moveTo>
                <a:cubicBezTo>
                  <a:pt x="865" y="95"/>
                  <a:pt x="863" y="94"/>
                  <a:pt x="861" y="93"/>
                </a:cubicBezTo>
                <a:cubicBezTo>
                  <a:pt x="870" y="75"/>
                  <a:pt x="870" y="75"/>
                  <a:pt x="870" y="75"/>
                </a:cubicBezTo>
                <a:cubicBezTo>
                  <a:pt x="873" y="77"/>
                  <a:pt x="875" y="78"/>
                  <a:pt x="877" y="79"/>
                </a:cubicBezTo>
                <a:cubicBezTo>
                  <a:pt x="867" y="97"/>
                  <a:pt x="867" y="97"/>
                  <a:pt x="867" y="97"/>
                </a:cubicBezTo>
                <a:moveTo>
                  <a:pt x="318" y="87"/>
                </a:moveTo>
                <a:cubicBezTo>
                  <a:pt x="309" y="69"/>
                  <a:pt x="309" y="69"/>
                  <a:pt x="309" y="69"/>
                </a:cubicBezTo>
                <a:cubicBezTo>
                  <a:pt x="311" y="68"/>
                  <a:pt x="313" y="67"/>
                  <a:pt x="316" y="66"/>
                </a:cubicBezTo>
                <a:cubicBezTo>
                  <a:pt x="325" y="83"/>
                  <a:pt x="325" y="83"/>
                  <a:pt x="325" y="83"/>
                </a:cubicBezTo>
                <a:cubicBezTo>
                  <a:pt x="323" y="84"/>
                  <a:pt x="320" y="86"/>
                  <a:pt x="318" y="87"/>
                </a:cubicBezTo>
                <a:moveTo>
                  <a:pt x="847" y="85"/>
                </a:moveTo>
                <a:cubicBezTo>
                  <a:pt x="844" y="84"/>
                  <a:pt x="842" y="83"/>
                  <a:pt x="840" y="82"/>
                </a:cubicBezTo>
                <a:cubicBezTo>
                  <a:pt x="849" y="64"/>
                  <a:pt x="849" y="64"/>
                  <a:pt x="849" y="64"/>
                </a:cubicBezTo>
                <a:cubicBezTo>
                  <a:pt x="851" y="65"/>
                  <a:pt x="854" y="66"/>
                  <a:pt x="856" y="68"/>
                </a:cubicBezTo>
                <a:cubicBezTo>
                  <a:pt x="847" y="85"/>
                  <a:pt x="847" y="85"/>
                  <a:pt x="847" y="85"/>
                </a:cubicBezTo>
                <a:moveTo>
                  <a:pt x="339" y="76"/>
                </a:moveTo>
                <a:cubicBezTo>
                  <a:pt x="330" y="58"/>
                  <a:pt x="330" y="58"/>
                  <a:pt x="330" y="58"/>
                </a:cubicBezTo>
                <a:cubicBezTo>
                  <a:pt x="333" y="57"/>
                  <a:pt x="335" y="56"/>
                  <a:pt x="338" y="55"/>
                </a:cubicBezTo>
                <a:cubicBezTo>
                  <a:pt x="346" y="73"/>
                  <a:pt x="346" y="73"/>
                  <a:pt x="346" y="73"/>
                </a:cubicBezTo>
                <a:cubicBezTo>
                  <a:pt x="344" y="74"/>
                  <a:pt x="341" y="75"/>
                  <a:pt x="339" y="76"/>
                </a:cubicBezTo>
                <a:moveTo>
                  <a:pt x="826" y="75"/>
                </a:moveTo>
                <a:cubicBezTo>
                  <a:pt x="823" y="74"/>
                  <a:pt x="821" y="72"/>
                  <a:pt x="818" y="71"/>
                </a:cubicBezTo>
                <a:cubicBezTo>
                  <a:pt x="827" y="53"/>
                  <a:pt x="827" y="53"/>
                  <a:pt x="827" y="53"/>
                </a:cubicBezTo>
                <a:cubicBezTo>
                  <a:pt x="829" y="54"/>
                  <a:pt x="832" y="55"/>
                  <a:pt x="834" y="57"/>
                </a:cubicBezTo>
                <a:cubicBezTo>
                  <a:pt x="826" y="75"/>
                  <a:pt x="826" y="75"/>
                  <a:pt x="826" y="75"/>
                </a:cubicBezTo>
                <a:moveTo>
                  <a:pt x="360" y="66"/>
                </a:moveTo>
                <a:cubicBezTo>
                  <a:pt x="353" y="48"/>
                  <a:pt x="353" y="48"/>
                  <a:pt x="353" y="48"/>
                </a:cubicBezTo>
                <a:cubicBezTo>
                  <a:pt x="355" y="47"/>
                  <a:pt x="357" y="46"/>
                  <a:pt x="360" y="45"/>
                </a:cubicBezTo>
                <a:cubicBezTo>
                  <a:pt x="368" y="63"/>
                  <a:pt x="368" y="63"/>
                  <a:pt x="368" y="63"/>
                </a:cubicBezTo>
                <a:cubicBezTo>
                  <a:pt x="365" y="64"/>
                  <a:pt x="363" y="65"/>
                  <a:pt x="360" y="66"/>
                </a:cubicBezTo>
                <a:moveTo>
                  <a:pt x="804" y="65"/>
                </a:moveTo>
                <a:cubicBezTo>
                  <a:pt x="802" y="64"/>
                  <a:pt x="799" y="63"/>
                  <a:pt x="797" y="62"/>
                </a:cubicBezTo>
                <a:cubicBezTo>
                  <a:pt x="804" y="43"/>
                  <a:pt x="804" y="43"/>
                  <a:pt x="804" y="43"/>
                </a:cubicBezTo>
                <a:cubicBezTo>
                  <a:pt x="807" y="44"/>
                  <a:pt x="809" y="45"/>
                  <a:pt x="812" y="47"/>
                </a:cubicBezTo>
                <a:cubicBezTo>
                  <a:pt x="804" y="65"/>
                  <a:pt x="804" y="65"/>
                  <a:pt x="804" y="65"/>
                </a:cubicBezTo>
                <a:moveTo>
                  <a:pt x="382" y="58"/>
                </a:moveTo>
                <a:cubicBezTo>
                  <a:pt x="375" y="39"/>
                  <a:pt x="375" y="39"/>
                  <a:pt x="375" y="39"/>
                </a:cubicBezTo>
                <a:cubicBezTo>
                  <a:pt x="378" y="38"/>
                  <a:pt x="380" y="37"/>
                  <a:pt x="383" y="36"/>
                </a:cubicBezTo>
                <a:cubicBezTo>
                  <a:pt x="390" y="55"/>
                  <a:pt x="390" y="55"/>
                  <a:pt x="390" y="55"/>
                </a:cubicBezTo>
                <a:cubicBezTo>
                  <a:pt x="387" y="56"/>
                  <a:pt x="385" y="57"/>
                  <a:pt x="382" y="58"/>
                </a:cubicBezTo>
                <a:moveTo>
                  <a:pt x="782" y="56"/>
                </a:moveTo>
                <a:cubicBezTo>
                  <a:pt x="780" y="55"/>
                  <a:pt x="777" y="54"/>
                  <a:pt x="775" y="53"/>
                </a:cubicBezTo>
                <a:cubicBezTo>
                  <a:pt x="781" y="35"/>
                  <a:pt x="781" y="35"/>
                  <a:pt x="781" y="35"/>
                </a:cubicBezTo>
                <a:cubicBezTo>
                  <a:pt x="784" y="36"/>
                  <a:pt x="787" y="37"/>
                  <a:pt x="789" y="37"/>
                </a:cubicBezTo>
                <a:cubicBezTo>
                  <a:pt x="782" y="56"/>
                  <a:pt x="782" y="56"/>
                  <a:pt x="782" y="56"/>
                </a:cubicBezTo>
                <a:moveTo>
                  <a:pt x="404" y="50"/>
                </a:moveTo>
                <a:cubicBezTo>
                  <a:pt x="398" y="31"/>
                  <a:pt x="398" y="31"/>
                  <a:pt x="398" y="31"/>
                </a:cubicBezTo>
                <a:cubicBezTo>
                  <a:pt x="401" y="30"/>
                  <a:pt x="403" y="29"/>
                  <a:pt x="406" y="28"/>
                </a:cubicBezTo>
                <a:cubicBezTo>
                  <a:pt x="412" y="47"/>
                  <a:pt x="412" y="47"/>
                  <a:pt x="412" y="47"/>
                </a:cubicBezTo>
                <a:cubicBezTo>
                  <a:pt x="409" y="48"/>
                  <a:pt x="407" y="49"/>
                  <a:pt x="404" y="50"/>
                </a:cubicBezTo>
                <a:moveTo>
                  <a:pt x="760" y="48"/>
                </a:moveTo>
                <a:cubicBezTo>
                  <a:pt x="757" y="48"/>
                  <a:pt x="755" y="47"/>
                  <a:pt x="752" y="46"/>
                </a:cubicBezTo>
                <a:cubicBezTo>
                  <a:pt x="758" y="27"/>
                  <a:pt x="758" y="27"/>
                  <a:pt x="758" y="27"/>
                </a:cubicBezTo>
                <a:cubicBezTo>
                  <a:pt x="761" y="28"/>
                  <a:pt x="763" y="28"/>
                  <a:pt x="766" y="29"/>
                </a:cubicBezTo>
                <a:cubicBezTo>
                  <a:pt x="760" y="48"/>
                  <a:pt x="760" y="48"/>
                  <a:pt x="760" y="48"/>
                </a:cubicBezTo>
                <a:moveTo>
                  <a:pt x="427" y="43"/>
                </a:moveTo>
                <a:cubicBezTo>
                  <a:pt x="421" y="23"/>
                  <a:pt x="421" y="23"/>
                  <a:pt x="421" y="23"/>
                </a:cubicBezTo>
                <a:cubicBezTo>
                  <a:pt x="424" y="23"/>
                  <a:pt x="427" y="22"/>
                  <a:pt x="429" y="21"/>
                </a:cubicBezTo>
                <a:cubicBezTo>
                  <a:pt x="434" y="40"/>
                  <a:pt x="434" y="40"/>
                  <a:pt x="434" y="40"/>
                </a:cubicBezTo>
                <a:cubicBezTo>
                  <a:pt x="432" y="41"/>
                  <a:pt x="429" y="42"/>
                  <a:pt x="427" y="43"/>
                </a:cubicBezTo>
                <a:moveTo>
                  <a:pt x="737" y="41"/>
                </a:moveTo>
                <a:cubicBezTo>
                  <a:pt x="735" y="41"/>
                  <a:pt x="732" y="40"/>
                  <a:pt x="730" y="39"/>
                </a:cubicBezTo>
                <a:cubicBezTo>
                  <a:pt x="735" y="20"/>
                  <a:pt x="735" y="20"/>
                  <a:pt x="735" y="20"/>
                </a:cubicBezTo>
                <a:cubicBezTo>
                  <a:pt x="737" y="21"/>
                  <a:pt x="740" y="21"/>
                  <a:pt x="743" y="22"/>
                </a:cubicBezTo>
                <a:cubicBezTo>
                  <a:pt x="737" y="41"/>
                  <a:pt x="737" y="41"/>
                  <a:pt x="737" y="41"/>
                </a:cubicBezTo>
                <a:moveTo>
                  <a:pt x="450" y="37"/>
                </a:moveTo>
                <a:cubicBezTo>
                  <a:pt x="445" y="17"/>
                  <a:pt x="445" y="17"/>
                  <a:pt x="445" y="17"/>
                </a:cubicBezTo>
                <a:cubicBezTo>
                  <a:pt x="448" y="16"/>
                  <a:pt x="450" y="16"/>
                  <a:pt x="453" y="15"/>
                </a:cubicBezTo>
                <a:cubicBezTo>
                  <a:pt x="457" y="35"/>
                  <a:pt x="457" y="35"/>
                  <a:pt x="457" y="35"/>
                </a:cubicBezTo>
                <a:cubicBezTo>
                  <a:pt x="455" y="35"/>
                  <a:pt x="452" y="36"/>
                  <a:pt x="450" y="37"/>
                </a:cubicBezTo>
                <a:moveTo>
                  <a:pt x="714" y="36"/>
                </a:moveTo>
                <a:cubicBezTo>
                  <a:pt x="712" y="35"/>
                  <a:pt x="709" y="34"/>
                  <a:pt x="707" y="34"/>
                </a:cubicBezTo>
                <a:cubicBezTo>
                  <a:pt x="711" y="14"/>
                  <a:pt x="711" y="14"/>
                  <a:pt x="711" y="14"/>
                </a:cubicBezTo>
                <a:cubicBezTo>
                  <a:pt x="714" y="15"/>
                  <a:pt x="716" y="15"/>
                  <a:pt x="719" y="16"/>
                </a:cubicBezTo>
                <a:cubicBezTo>
                  <a:pt x="714" y="36"/>
                  <a:pt x="714" y="36"/>
                  <a:pt x="714" y="36"/>
                </a:cubicBezTo>
                <a:moveTo>
                  <a:pt x="473" y="31"/>
                </a:moveTo>
                <a:cubicBezTo>
                  <a:pt x="469" y="12"/>
                  <a:pt x="469" y="12"/>
                  <a:pt x="469" y="12"/>
                </a:cubicBezTo>
                <a:cubicBezTo>
                  <a:pt x="471" y="11"/>
                  <a:pt x="474" y="11"/>
                  <a:pt x="477" y="10"/>
                </a:cubicBezTo>
                <a:cubicBezTo>
                  <a:pt x="480" y="30"/>
                  <a:pt x="480" y="30"/>
                  <a:pt x="480" y="30"/>
                </a:cubicBezTo>
                <a:cubicBezTo>
                  <a:pt x="478" y="30"/>
                  <a:pt x="475" y="31"/>
                  <a:pt x="473" y="31"/>
                </a:cubicBezTo>
                <a:moveTo>
                  <a:pt x="691" y="31"/>
                </a:moveTo>
                <a:cubicBezTo>
                  <a:pt x="689" y="30"/>
                  <a:pt x="686" y="30"/>
                  <a:pt x="684" y="29"/>
                </a:cubicBezTo>
                <a:cubicBezTo>
                  <a:pt x="687" y="10"/>
                  <a:pt x="687" y="10"/>
                  <a:pt x="687" y="10"/>
                </a:cubicBezTo>
                <a:cubicBezTo>
                  <a:pt x="690" y="10"/>
                  <a:pt x="692" y="10"/>
                  <a:pt x="695" y="11"/>
                </a:cubicBezTo>
                <a:cubicBezTo>
                  <a:pt x="691" y="31"/>
                  <a:pt x="691" y="31"/>
                  <a:pt x="691" y="31"/>
                </a:cubicBezTo>
                <a:moveTo>
                  <a:pt x="496" y="27"/>
                </a:moveTo>
                <a:cubicBezTo>
                  <a:pt x="493" y="8"/>
                  <a:pt x="493" y="8"/>
                  <a:pt x="493" y="8"/>
                </a:cubicBezTo>
                <a:cubicBezTo>
                  <a:pt x="495" y="7"/>
                  <a:pt x="498" y="7"/>
                  <a:pt x="501" y="6"/>
                </a:cubicBezTo>
                <a:cubicBezTo>
                  <a:pt x="504" y="26"/>
                  <a:pt x="504" y="26"/>
                  <a:pt x="504" y="26"/>
                </a:cubicBezTo>
                <a:cubicBezTo>
                  <a:pt x="501" y="26"/>
                  <a:pt x="498" y="27"/>
                  <a:pt x="496" y="27"/>
                </a:cubicBezTo>
                <a:moveTo>
                  <a:pt x="668" y="27"/>
                </a:moveTo>
                <a:cubicBezTo>
                  <a:pt x="666" y="26"/>
                  <a:pt x="663" y="26"/>
                  <a:pt x="660" y="26"/>
                </a:cubicBezTo>
                <a:cubicBezTo>
                  <a:pt x="663" y="6"/>
                  <a:pt x="663" y="6"/>
                  <a:pt x="663" y="6"/>
                </a:cubicBezTo>
                <a:cubicBezTo>
                  <a:pt x="666" y="6"/>
                  <a:pt x="668" y="6"/>
                  <a:pt x="671" y="7"/>
                </a:cubicBezTo>
                <a:cubicBezTo>
                  <a:pt x="668" y="27"/>
                  <a:pt x="668" y="27"/>
                  <a:pt x="668" y="27"/>
                </a:cubicBezTo>
                <a:moveTo>
                  <a:pt x="519" y="24"/>
                </a:moveTo>
                <a:cubicBezTo>
                  <a:pt x="517" y="4"/>
                  <a:pt x="517" y="4"/>
                  <a:pt x="517" y="4"/>
                </a:cubicBezTo>
                <a:cubicBezTo>
                  <a:pt x="520" y="4"/>
                  <a:pt x="522" y="4"/>
                  <a:pt x="525" y="3"/>
                </a:cubicBezTo>
                <a:cubicBezTo>
                  <a:pt x="527" y="23"/>
                  <a:pt x="527" y="23"/>
                  <a:pt x="527" y="23"/>
                </a:cubicBezTo>
                <a:cubicBezTo>
                  <a:pt x="524" y="24"/>
                  <a:pt x="522" y="24"/>
                  <a:pt x="519" y="24"/>
                </a:cubicBezTo>
                <a:moveTo>
                  <a:pt x="645" y="24"/>
                </a:moveTo>
                <a:cubicBezTo>
                  <a:pt x="642" y="23"/>
                  <a:pt x="640" y="23"/>
                  <a:pt x="637" y="23"/>
                </a:cubicBezTo>
                <a:cubicBezTo>
                  <a:pt x="639" y="3"/>
                  <a:pt x="639" y="3"/>
                  <a:pt x="639" y="3"/>
                </a:cubicBezTo>
                <a:cubicBezTo>
                  <a:pt x="641" y="3"/>
                  <a:pt x="644" y="3"/>
                  <a:pt x="647" y="4"/>
                </a:cubicBezTo>
                <a:cubicBezTo>
                  <a:pt x="645" y="24"/>
                  <a:pt x="645" y="24"/>
                  <a:pt x="645" y="24"/>
                </a:cubicBezTo>
                <a:moveTo>
                  <a:pt x="543" y="22"/>
                </a:moveTo>
                <a:cubicBezTo>
                  <a:pt x="541" y="2"/>
                  <a:pt x="541" y="2"/>
                  <a:pt x="541" y="2"/>
                </a:cubicBezTo>
                <a:cubicBezTo>
                  <a:pt x="544" y="2"/>
                  <a:pt x="547" y="2"/>
                  <a:pt x="549" y="1"/>
                </a:cubicBezTo>
                <a:cubicBezTo>
                  <a:pt x="551" y="21"/>
                  <a:pt x="551" y="21"/>
                  <a:pt x="551" y="21"/>
                </a:cubicBezTo>
                <a:cubicBezTo>
                  <a:pt x="548" y="22"/>
                  <a:pt x="545" y="22"/>
                  <a:pt x="543" y="22"/>
                </a:cubicBezTo>
                <a:moveTo>
                  <a:pt x="621" y="22"/>
                </a:moveTo>
                <a:cubicBezTo>
                  <a:pt x="619" y="21"/>
                  <a:pt x="616" y="21"/>
                  <a:pt x="613" y="21"/>
                </a:cubicBezTo>
                <a:cubicBezTo>
                  <a:pt x="614" y="1"/>
                  <a:pt x="614" y="1"/>
                  <a:pt x="614" y="1"/>
                </a:cubicBezTo>
                <a:cubicBezTo>
                  <a:pt x="617" y="1"/>
                  <a:pt x="620" y="2"/>
                  <a:pt x="623" y="2"/>
                </a:cubicBezTo>
                <a:cubicBezTo>
                  <a:pt x="621" y="22"/>
                  <a:pt x="621" y="22"/>
                  <a:pt x="621" y="22"/>
                </a:cubicBezTo>
                <a:moveTo>
                  <a:pt x="566" y="21"/>
                </a:moveTo>
                <a:cubicBezTo>
                  <a:pt x="566" y="1"/>
                  <a:pt x="566" y="1"/>
                  <a:pt x="566" y="1"/>
                </a:cubicBezTo>
                <a:cubicBezTo>
                  <a:pt x="568" y="1"/>
                  <a:pt x="571" y="1"/>
                  <a:pt x="574" y="1"/>
                </a:cubicBezTo>
                <a:cubicBezTo>
                  <a:pt x="574" y="21"/>
                  <a:pt x="574" y="21"/>
                  <a:pt x="574" y="21"/>
                </a:cubicBezTo>
                <a:cubicBezTo>
                  <a:pt x="571" y="21"/>
                  <a:pt x="569" y="21"/>
                  <a:pt x="566" y="21"/>
                </a:cubicBezTo>
                <a:moveTo>
                  <a:pt x="598" y="21"/>
                </a:moveTo>
                <a:cubicBezTo>
                  <a:pt x="595" y="21"/>
                  <a:pt x="592" y="20"/>
                  <a:pt x="590" y="20"/>
                </a:cubicBezTo>
                <a:cubicBezTo>
                  <a:pt x="590" y="0"/>
                  <a:pt x="590" y="0"/>
                  <a:pt x="590" y="0"/>
                </a:cubicBezTo>
                <a:cubicBezTo>
                  <a:pt x="593" y="0"/>
                  <a:pt x="595" y="1"/>
                  <a:pt x="598" y="1"/>
                </a:cubicBezTo>
                <a:cubicBezTo>
                  <a:pt x="598" y="21"/>
                  <a:pt x="598" y="21"/>
                  <a:pt x="598" y="21"/>
                </a:cubicBezTo>
              </a:path>
            </a:pathLst>
          </a:custGeom>
          <a:solidFill>
            <a:schemeClr val="accent3">
              <a:alpha val="16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79" name="椭圆 78"/>
          <p:cNvSpPr/>
          <p:nvPr>
            <p:custDataLst>
              <p:tags r:id="rId10"/>
            </p:custDataLst>
          </p:nvPr>
        </p:nvSpPr>
        <p:spPr>
          <a:xfrm>
            <a:off x="4897169" y="2613859"/>
            <a:ext cx="2397663" cy="2397663"/>
          </a:xfrm>
          <a:prstGeom prst="ellipse">
            <a:avLst/>
          </a:prstGeom>
          <a:solidFill>
            <a:srgbClr val="E39925"/>
          </a:solidFill>
          <a:ln w="9525">
            <a:noFill/>
          </a:ln>
          <a:effectLst>
            <a:innerShdw blurRad="393700">
              <a:schemeClr val="accent1">
                <a:lumMod val="75000"/>
                <a:alpha val="6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2006" tIns="11003" rIns="22006" bIns="11003" numCol="1" spcCol="0" rtlCol="0" fromWordArt="0" anchor="ctr" anchorCtr="0" forceAA="0" compatLnSpc="1">
            <a:noAutofit/>
          </a:bodyPr>
          <a:lstStyle/>
          <a:p>
            <a:pPr algn="ctr" defTabSz="109855"/>
            <a:endParaRPr lang="zh-CN" altLang="en-US" sz="435">
              <a:solidFill>
                <a:prstClr val="white"/>
              </a:solidFill>
              <a:latin typeface="+mj-lt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80" name="椭圆 79"/>
          <p:cNvSpPr/>
          <p:nvPr>
            <p:custDataLst>
              <p:tags r:id="rId11"/>
            </p:custDataLst>
          </p:nvPr>
        </p:nvSpPr>
        <p:spPr>
          <a:xfrm>
            <a:off x="3693160" y="1409700"/>
            <a:ext cx="4805680" cy="4805680"/>
          </a:xfrm>
          <a:prstGeom prst="ellipse">
            <a:avLst/>
          </a:prstGeom>
          <a:noFill/>
          <a:ln w="19050">
            <a:solidFill>
              <a:srgbClr val="FFC000"/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j-lt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93" name="弧形 92"/>
          <p:cNvSpPr/>
          <p:nvPr>
            <p:custDataLst>
              <p:tags r:id="rId12"/>
            </p:custDataLst>
          </p:nvPr>
        </p:nvSpPr>
        <p:spPr>
          <a:xfrm>
            <a:off x="2963854" y="680548"/>
            <a:ext cx="6264292" cy="6264284"/>
          </a:xfrm>
          <a:prstGeom prst="arc">
            <a:avLst>
              <a:gd name="adj1" fmla="val 13505517"/>
              <a:gd name="adj2" fmla="val 19137223"/>
            </a:avLst>
          </a:prstGeom>
          <a:noFill/>
          <a:ln w="19050">
            <a:solidFill>
              <a:srgbClr val="FFEE8F">
                <a:alpha val="45000"/>
              </a:srgbClr>
            </a:solidFill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j-lt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94" name="弧形 93"/>
          <p:cNvSpPr/>
          <p:nvPr>
            <p:custDataLst>
              <p:tags r:id="rId13"/>
            </p:custDataLst>
          </p:nvPr>
        </p:nvSpPr>
        <p:spPr>
          <a:xfrm rot="10800000">
            <a:off x="2963854" y="680548"/>
            <a:ext cx="6264292" cy="6264284"/>
          </a:xfrm>
          <a:prstGeom prst="arc">
            <a:avLst>
              <a:gd name="adj1" fmla="val 13575247"/>
              <a:gd name="adj2" fmla="val 19137223"/>
            </a:avLst>
          </a:prstGeom>
          <a:noFill/>
          <a:ln w="19050">
            <a:gradFill flip="none" rotWithShape="1">
              <a:gsLst>
                <a:gs pos="30000">
                  <a:schemeClr val="accent1">
                    <a:lumMod val="60000"/>
                    <a:lumOff val="40000"/>
                    <a:alpha val="81000"/>
                  </a:schemeClr>
                </a:gs>
                <a:gs pos="100000">
                  <a:schemeClr val="accent1">
                    <a:lumMod val="20000"/>
                    <a:lumOff val="80000"/>
                    <a:alpha val="0"/>
                  </a:schemeClr>
                </a:gs>
              </a:gsLst>
              <a:lin ang="0" scaled="1"/>
              <a:tileRect/>
            </a:gra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j-lt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30" name="圆: 空心 29"/>
          <p:cNvSpPr/>
          <p:nvPr>
            <p:custDataLst>
              <p:tags r:id="rId14"/>
            </p:custDataLst>
          </p:nvPr>
        </p:nvSpPr>
        <p:spPr>
          <a:xfrm>
            <a:off x="4017963" y="1811655"/>
            <a:ext cx="4001770" cy="4001770"/>
          </a:xfrm>
          <a:prstGeom prst="donut">
            <a:avLst>
              <a:gd name="adj" fmla="val 4330"/>
            </a:avLst>
          </a:prstGeom>
          <a:solidFill>
            <a:srgbClr val="FFBA55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+mj-lt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17" name="TextBox 8"/>
          <p:cNvSpPr txBox="1"/>
          <p:nvPr>
            <p:custDataLst>
              <p:tags r:id="rId15"/>
            </p:custDataLst>
          </p:nvPr>
        </p:nvSpPr>
        <p:spPr>
          <a:xfrm>
            <a:off x="1786731" y="210741"/>
            <a:ext cx="84642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ru-RU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Здравите кости помагат на децата да растат по-високи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4" name="图片 3" descr="C:/Users/maomao/AppData/Local/Temp/picturecompress_20210207153750/output_39.pngoutput_39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29"/>
          <a:srcRect t="37330"/>
          <a:stretch>
            <a:fillRect/>
          </a:stretch>
        </p:blipFill>
        <p:spPr>
          <a:xfrm>
            <a:off x="4620895" y="2333458"/>
            <a:ext cx="2950210" cy="2958465"/>
          </a:xfrm>
          <a:prstGeom prst="ellipse">
            <a:avLst/>
          </a:prstGeom>
        </p:spPr>
      </p:pic>
      <p:grpSp>
        <p:nvGrpSpPr>
          <p:cNvPr id="20" name="组合 19"/>
          <p:cNvGrpSpPr/>
          <p:nvPr/>
        </p:nvGrpSpPr>
        <p:grpSpPr>
          <a:xfrm>
            <a:off x="901065" y="1530985"/>
            <a:ext cx="1892935" cy="1485265"/>
            <a:chOff x="1293" y="2845"/>
            <a:chExt cx="2981" cy="2339"/>
          </a:xfrm>
        </p:grpSpPr>
        <p:sp>
          <p:nvSpPr>
            <p:cNvPr id="3" name="椭圆 2"/>
            <p:cNvSpPr/>
            <p:nvPr>
              <p:custDataLst>
                <p:tags r:id="rId25"/>
              </p:custDataLst>
            </p:nvPr>
          </p:nvSpPr>
          <p:spPr>
            <a:xfrm rot="1111385">
              <a:off x="1695" y="2845"/>
              <a:ext cx="2339" cy="2339"/>
            </a:xfrm>
            <a:prstGeom prst="ellipse">
              <a:avLst/>
            </a:prstGeom>
            <a:gradFill flip="none" rotWithShape="1">
              <a:gsLst>
                <a:gs pos="9000">
                  <a:srgbClr val="FFFFFF"/>
                </a:gs>
                <a:gs pos="75000">
                  <a:srgbClr val="E39925"/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>
              <a:outerShdw blurRad="63500" dist="38100" dir="5400000" algn="t" rotWithShape="0">
                <a:schemeClr val="accent1">
                  <a:lumMod val="40000"/>
                  <a:lumOff val="60000"/>
                  <a:alpha val="67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lt"/>
                <a:ea typeface="+mj-ea"/>
                <a:cs typeface="微软雅黑" panose="020B0503020204020204" pitchFamily="34" charset="-122"/>
              </a:endParaRPr>
            </a:p>
          </p:txBody>
        </p:sp>
        <p:sp>
          <p:nvSpPr>
            <p:cNvPr id="5" name="文本框 4"/>
            <p:cNvSpPr txBox="1"/>
            <p:nvPr>
              <p:custDataLst>
                <p:tags r:id="rId26"/>
              </p:custDataLst>
            </p:nvPr>
          </p:nvSpPr>
          <p:spPr>
            <a:xfrm>
              <a:off x="1293" y="3259"/>
              <a:ext cx="2981" cy="1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>
                  <a:gradFill flip="none" rotWithShape="1">
                    <a:gsLst>
                      <a:gs pos="0">
                        <a:schemeClr val="accent1">
                          <a:lumMod val="84000"/>
                        </a:schemeClr>
                      </a:gs>
                      <a:gs pos="100000">
                        <a:schemeClr val="accent1">
                          <a:lumMod val="100000"/>
                        </a:schemeClr>
                      </a:gs>
                    </a:gsLst>
                    <a:lin ang="13500000" scaled="1"/>
                    <a:tileRect/>
                  </a:gradFill>
                  <a:latin typeface="+mj-lt"/>
                  <a:ea typeface="+mj-ea"/>
                  <a:cs typeface="OPPOSans B" panose="00020600040101010101" pitchFamily="18" charset="-122"/>
                </a:defRPr>
              </a:lvl1pPr>
            </a:lstStyle>
            <a:p>
              <a:pPr algn="ctr"/>
              <a:r>
                <a:rPr lang="bg-BG" altLang="zh-CN" sz="16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微软雅黑" panose="020B0503020204020204" pitchFamily="34" charset="-122"/>
                </a:rPr>
                <a:t>Калций + фосфор по-добра </a:t>
              </a:r>
              <a:endParaRPr lang="bg-BG" altLang="zh-CN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微软雅黑" panose="020B0503020204020204" pitchFamily="34" charset="-122"/>
              </a:endParaRPr>
            </a:p>
            <a:p>
              <a:pPr algn="ctr"/>
              <a:r>
                <a:rPr lang="bg-BG" altLang="zh-CN" sz="1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微软雅黑" panose="020B0503020204020204" pitchFamily="34" charset="-122"/>
                </a:rPr>
                <a:t>добавка</a:t>
              </a:r>
              <a:endParaRPr lang="en-US" altLang="zh-CN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962660" y="3966845"/>
            <a:ext cx="1485265" cy="1485265"/>
            <a:chOff x="1712" y="6555"/>
            <a:chExt cx="2339" cy="2339"/>
          </a:xfrm>
        </p:grpSpPr>
        <p:sp>
          <p:nvSpPr>
            <p:cNvPr id="8" name="椭圆 7"/>
            <p:cNvSpPr/>
            <p:nvPr>
              <p:custDataLst>
                <p:tags r:id="rId23"/>
              </p:custDataLst>
            </p:nvPr>
          </p:nvSpPr>
          <p:spPr>
            <a:xfrm rot="1111385">
              <a:off x="1712" y="6555"/>
              <a:ext cx="2339" cy="2339"/>
            </a:xfrm>
            <a:prstGeom prst="ellipse">
              <a:avLst/>
            </a:prstGeom>
            <a:gradFill flip="none" rotWithShape="1">
              <a:gsLst>
                <a:gs pos="9000">
                  <a:srgbClr val="FFFFFF"/>
                </a:gs>
                <a:gs pos="75000">
                  <a:srgbClr val="E39925"/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>
              <a:outerShdw blurRad="63500" dist="38100" dir="5400000" algn="t" rotWithShape="0">
                <a:schemeClr val="accent1">
                  <a:lumMod val="40000"/>
                  <a:lumOff val="60000"/>
                  <a:alpha val="67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lt"/>
                <a:ea typeface="+mj-ea"/>
                <a:cs typeface="微软雅黑" panose="020B0503020204020204" pitchFamily="34" charset="-122"/>
              </a:endParaRPr>
            </a:p>
          </p:txBody>
        </p:sp>
        <p:sp>
          <p:nvSpPr>
            <p:cNvPr id="13" name="文本框 12"/>
            <p:cNvSpPr txBox="1"/>
            <p:nvPr>
              <p:custDataLst>
                <p:tags r:id="rId24"/>
              </p:custDataLst>
            </p:nvPr>
          </p:nvSpPr>
          <p:spPr>
            <a:xfrm>
              <a:off x="1847" y="6946"/>
              <a:ext cx="2060" cy="1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>
                  <a:gradFill flip="none" rotWithShape="1">
                    <a:gsLst>
                      <a:gs pos="0">
                        <a:schemeClr val="accent1">
                          <a:lumMod val="84000"/>
                        </a:schemeClr>
                      </a:gs>
                      <a:gs pos="100000">
                        <a:schemeClr val="accent1">
                          <a:lumMod val="100000"/>
                        </a:schemeClr>
                      </a:gs>
                    </a:gsLst>
                    <a:lin ang="13500000" scaled="1"/>
                    <a:tileRect/>
                  </a:gradFill>
                  <a:latin typeface="+mj-lt"/>
                  <a:ea typeface="+mj-ea"/>
                  <a:cs typeface="OPPOSans B" panose="00020600040101010101" pitchFamily="18" charset="-122"/>
                </a:defRPr>
              </a:lvl1pPr>
            </a:lstStyle>
            <a:p>
              <a:pPr algn="ctr"/>
              <a:r>
                <a:rPr lang="bg-BG" altLang="zh-CN" sz="16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微软雅黑 Light" panose="020B0502040204020203" charset="-122"/>
                  <a:cs typeface="微软雅黑" panose="020B0503020204020204" pitchFamily="34" charset="-122"/>
                </a:rPr>
                <a:t>Тауринът повишава интелигентността</a:t>
              </a:r>
              <a:endParaRPr lang="zh-CN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微软雅黑 Light" panose="020B0502040204020203" charset="-122"/>
                <a:cs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9709785" y="3935730"/>
            <a:ext cx="1485265" cy="1485265"/>
            <a:chOff x="15151" y="6506"/>
            <a:chExt cx="2339" cy="2339"/>
          </a:xfrm>
        </p:grpSpPr>
        <p:sp>
          <p:nvSpPr>
            <p:cNvPr id="15" name="椭圆 14"/>
            <p:cNvSpPr/>
            <p:nvPr>
              <p:custDataLst>
                <p:tags r:id="rId21"/>
              </p:custDataLst>
            </p:nvPr>
          </p:nvSpPr>
          <p:spPr>
            <a:xfrm rot="1111385">
              <a:off x="15151" y="6506"/>
              <a:ext cx="2339" cy="2339"/>
            </a:xfrm>
            <a:prstGeom prst="ellipse">
              <a:avLst/>
            </a:prstGeom>
            <a:gradFill flip="none" rotWithShape="1">
              <a:gsLst>
                <a:gs pos="9000">
                  <a:srgbClr val="FFFFFF"/>
                </a:gs>
                <a:gs pos="75000">
                  <a:srgbClr val="E39925"/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>
              <a:outerShdw blurRad="63500" dist="38100" dir="5400000" algn="t" rotWithShape="0">
                <a:schemeClr val="accent1">
                  <a:lumMod val="40000"/>
                  <a:lumOff val="60000"/>
                  <a:alpha val="67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lt"/>
                <a:ea typeface="+mj-ea"/>
                <a:cs typeface="微软雅黑" panose="020B0503020204020204" pitchFamily="34" charset="-122"/>
              </a:endParaRPr>
            </a:p>
          </p:txBody>
        </p:sp>
        <p:sp>
          <p:nvSpPr>
            <p:cNvPr id="16" name="文本框 15"/>
            <p:cNvSpPr txBox="1"/>
            <p:nvPr>
              <p:custDataLst>
                <p:tags r:id="rId22"/>
              </p:custDataLst>
            </p:nvPr>
          </p:nvSpPr>
          <p:spPr>
            <a:xfrm>
              <a:off x="15187" y="6827"/>
              <a:ext cx="2267" cy="1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>
                  <a:gradFill flip="none" rotWithShape="1">
                    <a:gsLst>
                      <a:gs pos="0">
                        <a:schemeClr val="accent1">
                          <a:lumMod val="84000"/>
                        </a:schemeClr>
                      </a:gs>
                      <a:gs pos="100000">
                        <a:schemeClr val="accent1">
                          <a:lumMod val="100000"/>
                        </a:schemeClr>
                      </a:gs>
                    </a:gsLst>
                    <a:lin ang="13500000" scaled="1"/>
                    <a:tileRect/>
                  </a:gradFill>
                  <a:latin typeface="+mj-lt"/>
                  <a:ea typeface="+mj-ea"/>
                  <a:cs typeface="OPPOSans B" panose="00020600040101010101" pitchFamily="18" charset="-122"/>
                </a:defRPr>
              </a:lvl1pPr>
            </a:lstStyle>
            <a:p>
              <a:pPr algn="ctr"/>
              <a:r>
                <a:rPr lang="en-US" altLang="zh-CN" sz="16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微软雅黑 Light" panose="020B0502040204020203" charset="-122"/>
                  <a:cs typeface="微软雅黑" panose="020B0503020204020204" pitchFamily="34" charset="-122"/>
                </a:rPr>
                <a:t>VC + </a:t>
              </a:r>
              <a:r>
                <a:rPr lang="bg-BG" altLang="zh-CN" sz="1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微软雅黑 Light" panose="020B0502040204020203" charset="-122"/>
                  <a:cs typeface="微软雅黑" panose="020B0503020204020204" pitchFamily="34" charset="-122"/>
                </a:rPr>
                <a:t>желязо</a:t>
              </a:r>
            </a:p>
            <a:p>
              <a:pPr algn="ctr"/>
              <a:r>
                <a:rPr lang="bg-BG" altLang="zh-CN" sz="1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微软雅黑 Light" panose="020B0502040204020203" charset="-122"/>
                  <a:cs typeface="微软雅黑" panose="020B0503020204020204" pitchFamily="34" charset="-122"/>
                </a:rPr>
                <a:t>повишават </a:t>
              </a:r>
              <a:r>
                <a:rPr lang="bg-BG" altLang="zh-CN" sz="16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微软雅黑 Light" panose="020B0502040204020203" charset="-122"/>
                  <a:cs typeface="微软雅黑" panose="020B0503020204020204" pitchFamily="34" charset="-122"/>
                </a:rPr>
                <a:t>имунитета</a:t>
              </a:r>
              <a:endParaRPr lang="zh-CN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微软雅黑 Light" panose="020B0502040204020203" charset="-122"/>
                <a:cs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9416415" y="1530985"/>
            <a:ext cx="1488440" cy="1485265"/>
            <a:chOff x="15151" y="2845"/>
            <a:chExt cx="2344" cy="2339"/>
          </a:xfrm>
        </p:grpSpPr>
        <p:sp>
          <p:nvSpPr>
            <p:cNvPr id="18" name="椭圆 17"/>
            <p:cNvSpPr/>
            <p:nvPr>
              <p:custDataLst>
                <p:tags r:id="rId19"/>
              </p:custDataLst>
            </p:nvPr>
          </p:nvSpPr>
          <p:spPr>
            <a:xfrm rot="1111385">
              <a:off x="15151" y="2845"/>
              <a:ext cx="2339" cy="2339"/>
            </a:xfrm>
            <a:prstGeom prst="ellipse">
              <a:avLst/>
            </a:prstGeom>
            <a:gradFill flip="none" rotWithShape="1">
              <a:gsLst>
                <a:gs pos="9000">
                  <a:srgbClr val="FFFFFF"/>
                </a:gs>
                <a:gs pos="75000">
                  <a:srgbClr val="E39925"/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  <a:effectLst>
              <a:outerShdw blurRad="63500" dist="38100" dir="5400000" algn="t" rotWithShape="0">
                <a:schemeClr val="accent1">
                  <a:lumMod val="40000"/>
                  <a:lumOff val="60000"/>
                  <a:alpha val="67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lt"/>
                <a:ea typeface="+mj-ea"/>
                <a:cs typeface="微软雅黑" panose="020B0503020204020204" pitchFamily="34" charset="-122"/>
              </a:endParaRPr>
            </a:p>
          </p:txBody>
        </p:sp>
        <p:sp>
          <p:nvSpPr>
            <p:cNvPr id="19" name="文本框 18"/>
            <p:cNvSpPr txBox="1"/>
            <p:nvPr>
              <p:custDataLst>
                <p:tags r:id="rId20"/>
              </p:custDataLst>
            </p:nvPr>
          </p:nvSpPr>
          <p:spPr>
            <a:xfrm>
              <a:off x="15167" y="3449"/>
              <a:ext cx="2328" cy="1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>
                  <a:gradFill flip="none" rotWithShape="1">
                    <a:gsLst>
                      <a:gs pos="0">
                        <a:schemeClr val="accent1">
                          <a:lumMod val="84000"/>
                        </a:schemeClr>
                      </a:gs>
                      <a:gs pos="100000">
                        <a:schemeClr val="accent1">
                          <a:lumMod val="100000"/>
                        </a:schemeClr>
                      </a:gs>
                    </a:gsLst>
                    <a:lin ang="13500000" scaled="1"/>
                    <a:tileRect/>
                  </a:gradFill>
                  <a:latin typeface="+mj-lt"/>
                  <a:ea typeface="+mj-ea"/>
                  <a:cs typeface="OPPOSans B" panose="00020600040101010101" pitchFamily="18" charset="-122"/>
                </a:defRPr>
              </a:lvl1pPr>
            </a:lstStyle>
            <a:p>
              <a:pPr algn="ctr"/>
              <a:r>
                <a:rPr lang="ru-RU" altLang="zh-CN" sz="16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微软雅黑 Light" panose="020B0502040204020203" charset="-122"/>
                  <a:cs typeface="微软雅黑" panose="020B0503020204020204" pitchFamily="34" charset="-122"/>
                </a:rPr>
                <a:t>VA + цинк полезен за зрението</a:t>
              </a:r>
              <a:endParaRPr lang="zh-CN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微软雅黑 Light" panose="020B0502040204020203" charset="-122"/>
                <a:cs typeface="微软雅黑" panose="020B0503020204020204" pitchFamily="34" charset="-122"/>
              </a:endParaRPr>
            </a:p>
          </p:txBody>
        </p:sp>
      </p:grpSp>
      <p:sp>
        <p:nvSpPr>
          <p:cNvPr id="24" name="文本框 23"/>
          <p:cNvSpPr txBox="1"/>
          <p:nvPr>
            <p:custDataLst>
              <p:tags r:id="rId17"/>
            </p:custDataLst>
          </p:nvPr>
        </p:nvSpPr>
        <p:spPr>
          <a:xfrm rot="3801789">
            <a:off x="2374394" y="4977145"/>
            <a:ext cx="2610485" cy="523220"/>
          </a:xfrm>
          <a:prstGeom prst="rect">
            <a:avLst/>
          </a:prstGeom>
          <a:noFill/>
        </p:spPr>
        <p:txBody>
          <a:bodyPr vert="horz" wrap="square" rtlCol="0" anchor="t">
            <a:spAutoFit/>
          </a:bodyPr>
          <a:lstStyle/>
          <a:p>
            <a:r>
              <a:rPr lang="bg-BG" altLang="zh-CN" sz="2000" dirty="0">
                <a:solidFill>
                  <a:schemeClr val="bg1"/>
                </a:solidFill>
                <a:ea typeface="微软雅黑 Light" panose="020B0502040204020203" charset="-122"/>
                <a:cs typeface="微软雅黑" panose="020B0503020204020204" pitchFamily="34" charset="-122"/>
                <a:sym typeface="+mn-ea"/>
              </a:rPr>
              <a:t>Ензимен калций</a:t>
            </a:r>
            <a:r>
              <a:rPr lang="zh-CN" altLang="en-US" sz="2800" dirty="0" smtClean="0">
                <a:solidFill>
                  <a:schemeClr val="bg1"/>
                </a:solidFill>
                <a:latin typeface="Arial" panose="020B0604020202090204" pitchFamily="34" charset="0"/>
                <a:ea typeface="微软雅黑 Light" panose="020B0502040204020203" charset="-122"/>
                <a:cs typeface="微软雅黑" panose="020B0503020204020204" pitchFamily="34" charset="-122"/>
                <a:sym typeface="+mn-ea"/>
              </a:rPr>
              <a:t> </a:t>
            </a:r>
            <a:endParaRPr lang="zh-CN" altLang="en-US" sz="2800" dirty="0">
              <a:latin typeface="Arial" panose="020B0604020202090204" pitchFamily="34" charset="0"/>
              <a:ea typeface="微软雅黑 Light" panose="020B0502040204020203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18"/>
            </p:custDataLst>
          </p:nvPr>
        </p:nvSpPr>
        <p:spPr>
          <a:xfrm rot="18353124">
            <a:off x="6647848" y="4660501"/>
            <a:ext cx="3300730" cy="101566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lang="zh-CN" altLang="en-US" sz="2000" dirty="0">
              <a:solidFill>
                <a:schemeClr val="bg1"/>
              </a:solidFill>
              <a:ea typeface="微软雅黑 Light" panose="020B0502040204020203" charset="-122"/>
              <a:cs typeface="微软雅黑" panose="020B0503020204020204" pitchFamily="34" charset="-122"/>
              <a:sym typeface="+mn-ea"/>
            </a:endParaRPr>
          </a:p>
          <a:p>
            <a:pPr algn="ctr"/>
            <a:r>
              <a:rPr lang="zh-CN" altLang="en-US" sz="2000" dirty="0">
                <a:solidFill>
                  <a:schemeClr val="bg1"/>
                </a:solidFill>
                <a:ea typeface="微软雅黑 Light" panose="020B0502040204020203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bg-BG" altLang="zh-CN" sz="2000" dirty="0">
                <a:solidFill>
                  <a:schemeClr val="bg1"/>
                </a:solidFill>
                <a:ea typeface="微软雅黑 Light" panose="020B0502040204020203" charset="-122"/>
                <a:cs typeface="微软雅黑" panose="020B0503020204020204" pitchFamily="34" charset="-122"/>
                <a:sym typeface="+mn-ea"/>
              </a:rPr>
              <a:t>Насърчаване на развитието</a:t>
            </a:r>
            <a:endParaRPr lang="zh-CN" altLang="en-US" sz="2000" dirty="0">
              <a:ea typeface="微软雅黑 Light" panose="020B0502040204020203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 rot="18420000">
            <a:off x="2760758" y="1452974"/>
            <a:ext cx="2798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dirty="0">
              <a:solidFill>
                <a:schemeClr val="bg1"/>
              </a:solidFill>
              <a:latin typeface="Arial" panose="020B0604020202090204" pitchFamily="34" charset="0"/>
              <a:ea typeface="微软雅黑 Light" panose="020B0502040204020203" charset="-122"/>
              <a:cs typeface="微软雅黑" panose="020B0503020204020204" pitchFamily="34" charset="-122"/>
              <a:sym typeface="+mn-ea"/>
            </a:endParaRPr>
          </a:p>
          <a:p>
            <a:r>
              <a:rPr lang="bg-BG" altLang="zh-CN" dirty="0">
                <a:solidFill>
                  <a:schemeClr val="bg1"/>
                </a:solidFill>
                <a:ea typeface="微软雅黑 Light" panose="020B0502040204020203" charset="-122"/>
                <a:cs typeface="微软雅黑" panose="020B0503020204020204" pitchFamily="34" charset="-122"/>
                <a:sym typeface="+mn-ea"/>
              </a:rPr>
              <a:t>Добро усвояване</a:t>
            </a:r>
            <a:endParaRPr lang="zh-CN" altLang="en-US" dirty="0">
              <a:solidFill>
                <a:schemeClr val="bg1"/>
              </a:solidFill>
              <a:latin typeface="Arial" panose="020B0604020202090204" pitchFamily="34" charset="0"/>
              <a:ea typeface="微软雅黑 Light" panose="020B0502040204020203" charset="-122"/>
              <a:cs typeface="微软雅黑" panose="020B0503020204020204" pitchFamily="34" charset="-122"/>
              <a:sym typeface="+mn-ea"/>
            </a:endParaRPr>
          </a:p>
          <a:p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 rot="2520000">
            <a:off x="6888518" y="1754319"/>
            <a:ext cx="2632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altLang="zh-CN" dirty="0">
                <a:solidFill>
                  <a:schemeClr val="bg1"/>
                </a:solidFill>
                <a:ea typeface="微软雅黑 Light" panose="020B0502040204020203" charset="-122"/>
                <a:cs typeface="微软雅黑" panose="020B0503020204020204" pitchFamily="34" charset="-122"/>
                <a:sym typeface="+mn-ea"/>
              </a:rPr>
              <a:t>Много хранителни вещества</a:t>
            </a:r>
            <a:endParaRPr lang="zh-CN" altLang="en-US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pull/>
      </p:transition>
    </mc:Choice>
    <mc:Fallback xmlns="">
      <p:transition spd="med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5975349" y="1956274"/>
            <a:ext cx="5744959" cy="15696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bg-BG" altLang="zh-CN" sz="3200" b="1" dirty="0" smtClean="0">
                <a:solidFill>
                  <a:schemeClr val="bg1"/>
                </a:solidFill>
                <a:latin typeface="+mn-ea"/>
              </a:rPr>
              <a:t>Избран за любим продукт от все повече и повече семейства!</a:t>
            </a:r>
          </a:p>
        </p:txBody>
      </p:sp>
      <p:grpSp>
        <p:nvGrpSpPr>
          <p:cNvPr id="66" name="Group 65"/>
          <p:cNvGrpSpPr/>
          <p:nvPr/>
        </p:nvGrpSpPr>
        <p:grpSpPr>
          <a:xfrm>
            <a:off x="437515" y="4880610"/>
            <a:ext cx="5765800" cy="1927225"/>
            <a:chOff x="6213792" y="4114590"/>
            <a:chExt cx="3394232" cy="818709"/>
          </a:xfrm>
        </p:grpSpPr>
        <p:sp>
          <p:nvSpPr>
            <p:cNvPr id="67" name="Freeform 23"/>
            <p:cNvSpPr/>
            <p:nvPr>
              <p:custDataLst>
                <p:tags r:id="rId13"/>
              </p:custDataLst>
            </p:nvPr>
          </p:nvSpPr>
          <p:spPr bwMode="auto">
            <a:xfrm>
              <a:off x="8219270" y="4189034"/>
              <a:ext cx="675076" cy="534136"/>
            </a:xfrm>
            <a:custGeom>
              <a:avLst/>
              <a:gdLst>
                <a:gd name="T0" fmla="*/ 752 w 752"/>
                <a:gd name="T1" fmla="*/ 88 h 595"/>
                <a:gd name="T2" fmla="*/ 752 w 752"/>
                <a:gd name="T3" fmla="*/ 595 h 595"/>
                <a:gd name="T4" fmla="*/ 0 w 752"/>
                <a:gd name="T5" fmla="*/ 395 h 595"/>
                <a:gd name="T6" fmla="*/ 0 w 752"/>
                <a:gd name="T7" fmla="*/ 0 h 595"/>
                <a:gd name="T8" fmla="*/ 752 w 752"/>
                <a:gd name="T9" fmla="*/ 88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2" h="595">
                  <a:moveTo>
                    <a:pt x="752" y="88"/>
                  </a:moveTo>
                  <a:lnTo>
                    <a:pt x="752" y="595"/>
                  </a:lnTo>
                  <a:lnTo>
                    <a:pt x="0" y="395"/>
                  </a:lnTo>
                  <a:lnTo>
                    <a:pt x="0" y="0"/>
                  </a:lnTo>
                  <a:lnTo>
                    <a:pt x="752" y="88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+mn-ea"/>
              </a:endParaRPr>
            </a:p>
          </p:txBody>
        </p:sp>
        <p:sp>
          <p:nvSpPr>
            <p:cNvPr id="68" name="Freeform 24"/>
            <p:cNvSpPr/>
            <p:nvPr>
              <p:custDataLst>
                <p:tags r:id="rId14"/>
              </p:custDataLst>
            </p:nvPr>
          </p:nvSpPr>
          <p:spPr bwMode="auto">
            <a:xfrm>
              <a:off x="6929265" y="4194858"/>
              <a:ext cx="1290006" cy="570942"/>
            </a:xfrm>
            <a:custGeom>
              <a:avLst/>
              <a:gdLst>
                <a:gd name="T0" fmla="*/ 1437 w 1437"/>
                <a:gd name="T1" fmla="*/ 0 h 636"/>
                <a:gd name="T2" fmla="*/ 1437 w 1437"/>
                <a:gd name="T3" fmla="*/ 395 h 636"/>
                <a:gd name="T4" fmla="*/ 0 w 1437"/>
                <a:gd name="T5" fmla="*/ 636 h 636"/>
                <a:gd name="T6" fmla="*/ 0 w 1437"/>
                <a:gd name="T7" fmla="*/ 129 h 636"/>
                <a:gd name="T8" fmla="*/ 1437 w 1437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37" h="636">
                  <a:moveTo>
                    <a:pt x="1437" y="0"/>
                  </a:moveTo>
                  <a:lnTo>
                    <a:pt x="1437" y="395"/>
                  </a:lnTo>
                  <a:lnTo>
                    <a:pt x="0" y="636"/>
                  </a:lnTo>
                  <a:lnTo>
                    <a:pt x="0" y="129"/>
                  </a:lnTo>
                  <a:lnTo>
                    <a:pt x="1437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+mn-ea"/>
              </a:endParaRPr>
            </a:p>
          </p:txBody>
        </p:sp>
        <p:sp>
          <p:nvSpPr>
            <p:cNvPr id="69" name="Freeform 25"/>
            <p:cNvSpPr/>
            <p:nvPr>
              <p:custDataLst>
                <p:tags r:id="rId15"/>
              </p:custDataLst>
            </p:nvPr>
          </p:nvSpPr>
          <p:spPr bwMode="auto">
            <a:xfrm>
              <a:off x="6213792" y="4311188"/>
              <a:ext cx="1388754" cy="619418"/>
            </a:xfrm>
            <a:custGeom>
              <a:avLst/>
              <a:gdLst>
                <a:gd name="T0" fmla="*/ 1547 w 1547"/>
                <a:gd name="T1" fmla="*/ 183 h 690"/>
                <a:gd name="T2" fmla="*/ 1547 w 1547"/>
                <a:gd name="T3" fmla="*/ 690 h 690"/>
                <a:gd name="T4" fmla="*/ 0 w 1547"/>
                <a:gd name="T5" fmla="*/ 504 h 690"/>
                <a:gd name="T6" fmla="*/ 0 w 1547"/>
                <a:gd name="T7" fmla="*/ 0 h 690"/>
                <a:gd name="T8" fmla="*/ 1547 w 1547"/>
                <a:gd name="T9" fmla="*/ 183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7" h="690">
                  <a:moveTo>
                    <a:pt x="1547" y="183"/>
                  </a:moveTo>
                  <a:lnTo>
                    <a:pt x="1547" y="690"/>
                  </a:lnTo>
                  <a:lnTo>
                    <a:pt x="0" y="504"/>
                  </a:lnTo>
                  <a:lnTo>
                    <a:pt x="0" y="0"/>
                  </a:lnTo>
                  <a:lnTo>
                    <a:pt x="1547" y="183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+mn-ea"/>
              </a:endParaRPr>
            </a:p>
          </p:txBody>
        </p:sp>
        <p:sp>
          <p:nvSpPr>
            <p:cNvPr id="70" name="Freeform 26"/>
            <p:cNvSpPr/>
            <p:nvPr>
              <p:custDataLst>
                <p:tags r:id="rId16"/>
              </p:custDataLst>
            </p:nvPr>
          </p:nvSpPr>
          <p:spPr bwMode="auto">
            <a:xfrm>
              <a:off x="7602546" y="4279768"/>
              <a:ext cx="2005478" cy="653531"/>
            </a:xfrm>
            <a:custGeom>
              <a:avLst/>
              <a:gdLst>
                <a:gd name="T0" fmla="*/ 2234 w 2234"/>
                <a:gd name="T1" fmla="*/ 0 h 728"/>
                <a:gd name="T2" fmla="*/ 2234 w 2234"/>
                <a:gd name="T3" fmla="*/ 507 h 728"/>
                <a:gd name="T4" fmla="*/ 0 w 2234"/>
                <a:gd name="T5" fmla="*/ 728 h 728"/>
                <a:gd name="T6" fmla="*/ 0 w 2234"/>
                <a:gd name="T7" fmla="*/ 221 h 728"/>
                <a:gd name="T8" fmla="*/ 2234 w 2234"/>
                <a:gd name="T9" fmla="*/ 0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4" h="728">
                  <a:moveTo>
                    <a:pt x="2234" y="0"/>
                  </a:moveTo>
                  <a:lnTo>
                    <a:pt x="2234" y="507"/>
                  </a:lnTo>
                  <a:lnTo>
                    <a:pt x="0" y="728"/>
                  </a:lnTo>
                  <a:lnTo>
                    <a:pt x="0" y="221"/>
                  </a:lnTo>
                  <a:lnTo>
                    <a:pt x="2234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+mn-ea"/>
              </a:endParaRPr>
            </a:p>
          </p:txBody>
        </p:sp>
        <p:sp>
          <p:nvSpPr>
            <p:cNvPr id="71" name="Freeform 27"/>
            <p:cNvSpPr>
              <a:spLocks noEditPoints="1"/>
            </p:cNvSpPr>
            <p:nvPr>
              <p:custDataLst>
                <p:tags r:id="rId17"/>
              </p:custDataLst>
            </p:nvPr>
          </p:nvSpPr>
          <p:spPr bwMode="auto">
            <a:xfrm>
              <a:off x="6213792" y="4114590"/>
              <a:ext cx="3394232" cy="363572"/>
            </a:xfrm>
            <a:custGeom>
              <a:avLst/>
              <a:gdLst>
                <a:gd name="T0" fmla="*/ 2236 w 3781"/>
                <a:gd name="T1" fmla="*/ 0 h 405"/>
                <a:gd name="T2" fmla="*/ 3781 w 3781"/>
                <a:gd name="T3" fmla="*/ 184 h 405"/>
                <a:gd name="T4" fmla="*/ 1547 w 3781"/>
                <a:gd name="T5" fmla="*/ 405 h 405"/>
                <a:gd name="T6" fmla="*/ 0 w 3781"/>
                <a:gd name="T7" fmla="*/ 222 h 405"/>
                <a:gd name="T8" fmla="*/ 2236 w 3781"/>
                <a:gd name="T9" fmla="*/ 0 h 405"/>
                <a:gd name="T10" fmla="*/ 797 w 3781"/>
                <a:gd name="T11" fmla="*/ 222 h 405"/>
                <a:gd name="T12" fmla="*/ 1550 w 3781"/>
                <a:gd name="T13" fmla="*/ 312 h 405"/>
                <a:gd name="T14" fmla="*/ 2986 w 3781"/>
                <a:gd name="T15" fmla="*/ 181 h 405"/>
                <a:gd name="T16" fmla="*/ 2234 w 3781"/>
                <a:gd name="T17" fmla="*/ 93 h 405"/>
                <a:gd name="T18" fmla="*/ 797 w 3781"/>
                <a:gd name="T19" fmla="*/ 222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81" h="405">
                  <a:moveTo>
                    <a:pt x="2236" y="0"/>
                  </a:moveTo>
                  <a:lnTo>
                    <a:pt x="3781" y="184"/>
                  </a:lnTo>
                  <a:lnTo>
                    <a:pt x="1547" y="405"/>
                  </a:lnTo>
                  <a:lnTo>
                    <a:pt x="0" y="222"/>
                  </a:lnTo>
                  <a:lnTo>
                    <a:pt x="2236" y="0"/>
                  </a:lnTo>
                  <a:close/>
                  <a:moveTo>
                    <a:pt x="797" y="222"/>
                  </a:moveTo>
                  <a:lnTo>
                    <a:pt x="1550" y="312"/>
                  </a:lnTo>
                  <a:lnTo>
                    <a:pt x="2986" y="181"/>
                  </a:lnTo>
                  <a:lnTo>
                    <a:pt x="2234" y="93"/>
                  </a:lnTo>
                  <a:lnTo>
                    <a:pt x="797" y="222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+mn-ea"/>
              </a:endParaRPr>
            </a:p>
          </p:txBody>
        </p:sp>
        <p:sp>
          <p:nvSpPr>
            <p:cNvPr id="72" name="Freeform 28"/>
            <p:cNvSpPr>
              <a:spLocks noEditPoints="1"/>
            </p:cNvSpPr>
            <p:nvPr>
              <p:custDataLst>
                <p:tags r:id="rId18"/>
              </p:custDataLst>
            </p:nvPr>
          </p:nvSpPr>
          <p:spPr bwMode="auto">
            <a:xfrm>
              <a:off x="6213792" y="4114590"/>
              <a:ext cx="3394232" cy="363572"/>
            </a:xfrm>
            <a:custGeom>
              <a:avLst/>
              <a:gdLst>
                <a:gd name="T0" fmla="*/ 2236 w 3781"/>
                <a:gd name="T1" fmla="*/ 0 h 405"/>
                <a:gd name="T2" fmla="*/ 3781 w 3781"/>
                <a:gd name="T3" fmla="*/ 184 h 405"/>
                <a:gd name="T4" fmla="*/ 1547 w 3781"/>
                <a:gd name="T5" fmla="*/ 405 h 405"/>
                <a:gd name="T6" fmla="*/ 0 w 3781"/>
                <a:gd name="T7" fmla="*/ 222 h 405"/>
                <a:gd name="T8" fmla="*/ 2236 w 3781"/>
                <a:gd name="T9" fmla="*/ 0 h 405"/>
                <a:gd name="T10" fmla="*/ 797 w 3781"/>
                <a:gd name="T11" fmla="*/ 222 h 405"/>
                <a:gd name="T12" fmla="*/ 1550 w 3781"/>
                <a:gd name="T13" fmla="*/ 312 h 405"/>
                <a:gd name="T14" fmla="*/ 2986 w 3781"/>
                <a:gd name="T15" fmla="*/ 181 h 405"/>
                <a:gd name="T16" fmla="*/ 2234 w 3781"/>
                <a:gd name="T17" fmla="*/ 93 h 405"/>
                <a:gd name="T18" fmla="*/ 797 w 3781"/>
                <a:gd name="T19" fmla="*/ 222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81" h="405">
                  <a:moveTo>
                    <a:pt x="2236" y="0"/>
                  </a:moveTo>
                  <a:lnTo>
                    <a:pt x="3781" y="184"/>
                  </a:lnTo>
                  <a:lnTo>
                    <a:pt x="1547" y="405"/>
                  </a:lnTo>
                  <a:lnTo>
                    <a:pt x="0" y="222"/>
                  </a:lnTo>
                  <a:lnTo>
                    <a:pt x="2236" y="0"/>
                  </a:lnTo>
                  <a:moveTo>
                    <a:pt x="797" y="222"/>
                  </a:moveTo>
                  <a:lnTo>
                    <a:pt x="1550" y="312"/>
                  </a:lnTo>
                  <a:lnTo>
                    <a:pt x="2986" y="181"/>
                  </a:lnTo>
                  <a:lnTo>
                    <a:pt x="2234" y="93"/>
                  </a:lnTo>
                  <a:lnTo>
                    <a:pt x="797" y="22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+mn-ea"/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846455" y="3885565"/>
            <a:ext cx="4765675" cy="1584960"/>
            <a:chOff x="6213792" y="4114590"/>
            <a:chExt cx="3394232" cy="814592"/>
          </a:xfrm>
        </p:grpSpPr>
        <p:sp>
          <p:nvSpPr>
            <p:cNvPr id="74" name="Freeform 23"/>
            <p:cNvSpPr/>
            <p:nvPr>
              <p:custDataLst>
                <p:tags r:id="rId7"/>
              </p:custDataLst>
            </p:nvPr>
          </p:nvSpPr>
          <p:spPr bwMode="auto">
            <a:xfrm>
              <a:off x="8219270" y="4189034"/>
              <a:ext cx="675076" cy="534136"/>
            </a:xfrm>
            <a:custGeom>
              <a:avLst/>
              <a:gdLst>
                <a:gd name="T0" fmla="*/ 752 w 752"/>
                <a:gd name="T1" fmla="*/ 88 h 595"/>
                <a:gd name="T2" fmla="*/ 752 w 752"/>
                <a:gd name="T3" fmla="*/ 595 h 595"/>
                <a:gd name="T4" fmla="*/ 0 w 752"/>
                <a:gd name="T5" fmla="*/ 395 h 595"/>
                <a:gd name="T6" fmla="*/ 0 w 752"/>
                <a:gd name="T7" fmla="*/ 0 h 595"/>
                <a:gd name="T8" fmla="*/ 752 w 752"/>
                <a:gd name="T9" fmla="*/ 88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2" h="595">
                  <a:moveTo>
                    <a:pt x="752" y="88"/>
                  </a:moveTo>
                  <a:lnTo>
                    <a:pt x="752" y="595"/>
                  </a:lnTo>
                  <a:lnTo>
                    <a:pt x="0" y="395"/>
                  </a:lnTo>
                  <a:lnTo>
                    <a:pt x="0" y="0"/>
                  </a:lnTo>
                  <a:lnTo>
                    <a:pt x="752" y="8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+mn-ea"/>
              </a:endParaRPr>
            </a:p>
          </p:txBody>
        </p:sp>
        <p:sp>
          <p:nvSpPr>
            <p:cNvPr id="75" name="Freeform 24"/>
            <p:cNvSpPr/>
            <p:nvPr>
              <p:custDataLst>
                <p:tags r:id="rId8"/>
              </p:custDataLst>
            </p:nvPr>
          </p:nvSpPr>
          <p:spPr bwMode="auto">
            <a:xfrm>
              <a:off x="6929265" y="4193960"/>
              <a:ext cx="1290006" cy="570942"/>
            </a:xfrm>
            <a:custGeom>
              <a:avLst/>
              <a:gdLst>
                <a:gd name="T0" fmla="*/ 1437 w 1437"/>
                <a:gd name="T1" fmla="*/ 0 h 636"/>
                <a:gd name="T2" fmla="*/ 1437 w 1437"/>
                <a:gd name="T3" fmla="*/ 395 h 636"/>
                <a:gd name="T4" fmla="*/ 0 w 1437"/>
                <a:gd name="T5" fmla="*/ 636 h 636"/>
                <a:gd name="T6" fmla="*/ 0 w 1437"/>
                <a:gd name="T7" fmla="*/ 129 h 636"/>
                <a:gd name="T8" fmla="*/ 1437 w 1437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37" h="636">
                  <a:moveTo>
                    <a:pt x="1437" y="0"/>
                  </a:moveTo>
                  <a:lnTo>
                    <a:pt x="1437" y="395"/>
                  </a:lnTo>
                  <a:lnTo>
                    <a:pt x="0" y="636"/>
                  </a:lnTo>
                  <a:lnTo>
                    <a:pt x="0" y="129"/>
                  </a:lnTo>
                  <a:lnTo>
                    <a:pt x="1437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+mn-ea"/>
              </a:endParaRPr>
            </a:p>
          </p:txBody>
        </p:sp>
        <p:sp>
          <p:nvSpPr>
            <p:cNvPr id="76" name="Freeform 25"/>
            <p:cNvSpPr/>
            <p:nvPr>
              <p:custDataLst>
                <p:tags r:id="rId9"/>
              </p:custDataLst>
            </p:nvPr>
          </p:nvSpPr>
          <p:spPr bwMode="auto">
            <a:xfrm>
              <a:off x="6213792" y="4300557"/>
              <a:ext cx="1388754" cy="619418"/>
            </a:xfrm>
            <a:custGeom>
              <a:avLst/>
              <a:gdLst>
                <a:gd name="T0" fmla="*/ 1547 w 1547"/>
                <a:gd name="T1" fmla="*/ 183 h 690"/>
                <a:gd name="T2" fmla="*/ 1547 w 1547"/>
                <a:gd name="T3" fmla="*/ 690 h 690"/>
                <a:gd name="T4" fmla="*/ 0 w 1547"/>
                <a:gd name="T5" fmla="*/ 504 h 690"/>
                <a:gd name="T6" fmla="*/ 0 w 1547"/>
                <a:gd name="T7" fmla="*/ 0 h 690"/>
                <a:gd name="T8" fmla="*/ 1547 w 1547"/>
                <a:gd name="T9" fmla="*/ 183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7" h="690">
                  <a:moveTo>
                    <a:pt x="1547" y="183"/>
                  </a:moveTo>
                  <a:lnTo>
                    <a:pt x="1547" y="690"/>
                  </a:lnTo>
                  <a:lnTo>
                    <a:pt x="0" y="504"/>
                  </a:lnTo>
                  <a:lnTo>
                    <a:pt x="0" y="0"/>
                  </a:lnTo>
                  <a:lnTo>
                    <a:pt x="1547" y="183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+mn-ea"/>
              </a:endParaRPr>
            </a:p>
          </p:txBody>
        </p:sp>
        <p:sp>
          <p:nvSpPr>
            <p:cNvPr id="77" name="Freeform 26"/>
            <p:cNvSpPr/>
            <p:nvPr>
              <p:custDataLst>
                <p:tags r:id="rId10"/>
              </p:custDataLst>
            </p:nvPr>
          </p:nvSpPr>
          <p:spPr bwMode="auto">
            <a:xfrm>
              <a:off x="7602546" y="4275651"/>
              <a:ext cx="2005478" cy="653531"/>
            </a:xfrm>
            <a:custGeom>
              <a:avLst/>
              <a:gdLst>
                <a:gd name="T0" fmla="*/ 2234 w 2234"/>
                <a:gd name="T1" fmla="*/ 0 h 728"/>
                <a:gd name="T2" fmla="*/ 2234 w 2234"/>
                <a:gd name="T3" fmla="*/ 507 h 728"/>
                <a:gd name="T4" fmla="*/ 0 w 2234"/>
                <a:gd name="T5" fmla="*/ 728 h 728"/>
                <a:gd name="T6" fmla="*/ 0 w 2234"/>
                <a:gd name="T7" fmla="*/ 221 h 728"/>
                <a:gd name="T8" fmla="*/ 2234 w 2234"/>
                <a:gd name="T9" fmla="*/ 0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4" h="728">
                  <a:moveTo>
                    <a:pt x="2234" y="0"/>
                  </a:moveTo>
                  <a:lnTo>
                    <a:pt x="2234" y="507"/>
                  </a:lnTo>
                  <a:lnTo>
                    <a:pt x="0" y="728"/>
                  </a:lnTo>
                  <a:lnTo>
                    <a:pt x="0" y="221"/>
                  </a:lnTo>
                  <a:lnTo>
                    <a:pt x="2234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+mn-ea"/>
              </a:endParaRPr>
            </a:p>
          </p:txBody>
        </p:sp>
        <p:sp>
          <p:nvSpPr>
            <p:cNvPr id="78" name="Freeform 27"/>
            <p:cNvSpPr>
              <a:spLocks noEditPoints="1"/>
            </p:cNvSpPr>
            <p:nvPr>
              <p:custDataLst>
                <p:tags r:id="rId11"/>
              </p:custDataLst>
            </p:nvPr>
          </p:nvSpPr>
          <p:spPr bwMode="auto">
            <a:xfrm>
              <a:off x="6213792" y="4114590"/>
              <a:ext cx="3394232" cy="363572"/>
            </a:xfrm>
            <a:custGeom>
              <a:avLst/>
              <a:gdLst>
                <a:gd name="T0" fmla="*/ 2236 w 3781"/>
                <a:gd name="T1" fmla="*/ 0 h 405"/>
                <a:gd name="T2" fmla="*/ 3781 w 3781"/>
                <a:gd name="T3" fmla="*/ 184 h 405"/>
                <a:gd name="T4" fmla="*/ 1547 w 3781"/>
                <a:gd name="T5" fmla="*/ 405 h 405"/>
                <a:gd name="T6" fmla="*/ 0 w 3781"/>
                <a:gd name="T7" fmla="*/ 222 h 405"/>
                <a:gd name="T8" fmla="*/ 2236 w 3781"/>
                <a:gd name="T9" fmla="*/ 0 h 405"/>
                <a:gd name="T10" fmla="*/ 797 w 3781"/>
                <a:gd name="T11" fmla="*/ 222 h 405"/>
                <a:gd name="T12" fmla="*/ 1550 w 3781"/>
                <a:gd name="T13" fmla="*/ 312 h 405"/>
                <a:gd name="T14" fmla="*/ 2986 w 3781"/>
                <a:gd name="T15" fmla="*/ 181 h 405"/>
                <a:gd name="T16" fmla="*/ 2234 w 3781"/>
                <a:gd name="T17" fmla="*/ 93 h 405"/>
                <a:gd name="T18" fmla="*/ 797 w 3781"/>
                <a:gd name="T19" fmla="*/ 222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81" h="405">
                  <a:moveTo>
                    <a:pt x="2236" y="0"/>
                  </a:moveTo>
                  <a:lnTo>
                    <a:pt x="3781" y="184"/>
                  </a:lnTo>
                  <a:lnTo>
                    <a:pt x="1547" y="405"/>
                  </a:lnTo>
                  <a:lnTo>
                    <a:pt x="0" y="222"/>
                  </a:lnTo>
                  <a:lnTo>
                    <a:pt x="2236" y="0"/>
                  </a:lnTo>
                  <a:close/>
                  <a:moveTo>
                    <a:pt x="797" y="222"/>
                  </a:moveTo>
                  <a:lnTo>
                    <a:pt x="1550" y="312"/>
                  </a:lnTo>
                  <a:lnTo>
                    <a:pt x="2986" y="181"/>
                  </a:lnTo>
                  <a:lnTo>
                    <a:pt x="2234" y="93"/>
                  </a:lnTo>
                  <a:lnTo>
                    <a:pt x="797" y="22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+mn-ea"/>
              </a:endParaRPr>
            </a:p>
          </p:txBody>
        </p:sp>
        <p:sp>
          <p:nvSpPr>
            <p:cNvPr id="79" name="Freeform 28"/>
            <p:cNvSpPr>
              <a:spLocks noEditPoints="1"/>
            </p:cNvSpPr>
            <p:nvPr>
              <p:custDataLst>
                <p:tags r:id="rId12"/>
              </p:custDataLst>
            </p:nvPr>
          </p:nvSpPr>
          <p:spPr bwMode="auto">
            <a:xfrm>
              <a:off x="6213792" y="4114590"/>
              <a:ext cx="3394232" cy="363572"/>
            </a:xfrm>
            <a:custGeom>
              <a:avLst/>
              <a:gdLst>
                <a:gd name="T0" fmla="*/ 2236 w 3781"/>
                <a:gd name="T1" fmla="*/ 0 h 405"/>
                <a:gd name="T2" fmla="*/ 3781 w 3781"/>
                <a:gd name="T3" fmla="*/ 184 h 405"/>
                <a:gd name="T4" fmla="*/ 1547 w 3781"/>
                <a:gd name="T5" fmla="*/ 405 h 405"/>
                <a:gd name="T6" fmla="*/ 0 w 3781"/>
                <a:gd name="T7" fmla="*/ 222 h 405"/>
                <a:gd name="T8" fmla="*/ 2236 w 3781"/>
                <a:gd name="T9" fmla="*/ 0 h 405"/>
                <a:gd name="T10" fmla="*/ 797 w 3781"/>
                <a:gd name="T11" fmla="*/ 222 h 405"/>
                <a:gd name="T12" fmla="*/ 1550 w 3781"/>
                <a:gd name="T13" fmla="*/ 312 h 405"/>
                <a:gd name="T14" fmla="*/ 2986 w 3781"/>
                <a:gd name="T15" fmla="*/ 181 h 405"/>
                <a:gd name="T16" fmla="*/ 2234 w 3781"/>
                <a:gd name="T17" fmla="*/ 93 h 405"/>
                <a:gd name="T18" fmla="*/ 797 w 3781"/>
                <a:gd name="T19" fmla="*/ 222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81" h="405">
                  <a:moveTo>
                    <a:pt x="2236" y="0"/>
                  </a:moveTo>
                  <a:lnTo>
                    <a:pt x="3781" y="184"/>
                  </a:lnTo>
                  <a:lnTo>
                    <a:pt x="1547" y="405"/>
                  </a:lnTo>
                  <a:lnTo>
                    <a:pt x="0" y="222"/>
                  </a:lnTo>
                  <a:lnTo>
                    <a:pt x="2236" y="0"/>
                  </a:lnTo>
                  <a:moveTo>
                    <a:pt x="797" y="222"/>
                  </a:moveTo>
                  <a:lnTo>
                    <a:pt x="1550" y="312"/>
                  </a:lnTo>
                  <a:lnTo>
                    <a:pt x="2986" y="181"/>
                  </a:lnTo>
                  <a:lnTo>
                    <a:pt x="2234" y="93"/>
                  </a:lnTo>
                  <a:lnTo>
                    <a:pt x="797" y="22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+mn-ea"/>
              </a:endParaRPr>
            </a:p>
          </p:txBody>
        </p:sp>
      </p:grpSp>
      <p:cxnSp>
        <p:nvCxnSpPr>
          <p:cNvPr id="23" name="直接连接符 22"/>
          <p:cNvCxnSpPr/>
          <p:nvPr>
            <p:custDataLst>
              <p:tags r:id="rId3"/>
            </p:custDataLst>
          </p:nvPr>
        </p:nvCxnSpPr>
        <p:spPr>
          <a:xfrm>
            <a:off x="6776085" y="3585210"/>
            <a:ext cx="4379595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椭圆 64"/>
          <p:cNvSpPr/>
          <p:nvPr>
            <p:custDataLst>
              <p:tags r:id="rId4"/>
            </p:custDataLst>
          </p:nvPr>
        </p:nvSpPr>
        <p:spPr>
          <a:xfrm flipV="1">
            <a:off x="1233170" y="1908810"/>
            <a:ext cx="768350" cy="768350"/>
          </a:xfrm>
          <a:prstGeom prst="ellipse">
            <a:avLst/>
          </a:prstGeom>
          <a:noFill/>
          <a:ln w="19050">
            <a:solidFill>
              <a:srgbClr val="FFBA55">
                <a:alpha val="83000"/>
              </a:srgbClr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rgbClr val="E7BF29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</a:endParaRPr>
          </a:p>
        </p:txBody>
      </p:sp>
      <p:pic>
        <p:nvPicPr>
          <p:cNvPr id="4" name="图片 3" descr="D:\教育运营2021\新人阶梯训课件\钙课件更新20210205\PPT素材\儿钙11.png儿钙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/>
          <a:srcRect/>
          <a:stretch>
            <a:fillRect/>
          </a:stretch>
        </p:blipFill>
        <p:spPr>
          <a:xfrm>
            <a:off x="1662619" y="1415465"/>
            <a:ext cx="2816887" cy="294319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椭圆 2"/>
          <p:cNvSpPr/>
          <p:nvPr>
            <p:custDataLst>
              <p:tags r:id="rId6"/>
            </p:custDataLst>
          </p:nvPr>
        </p:nvSpPr>
        <p:spPr>
          <a:xfrm flipV="1">
            <a:off x="3923030" y="2287905"/>
            <a:ext cx="709295" cy="545465"/>
          </a:xfrm>
          <a:prstGeom prst="ellipse">
            <a:avLst/>
          </a:prstGeom>
          <a:noFill/>
          <a:ln w="19050">
            <a:solidFill>
              <a:srgbClr val="FFBA55">
                <a:alpha val="83000"/>
              </a:srgbClr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rgbClr val="E7BF29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pull/>
      </p:transition>
    </mc:Choice>
    <mc:Fallback xmlns="">
      <p:transition spd="med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274744" y="545123"/>
            <a:ext cx="5547358" cy="5767753"/>
          </a:xfrm>
          <a:prstGeom prst="rect">
            <a:avLst/>
          </a:prstGeom>
          <a:solidFill>
            <a:srgbClr val="FFBA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TextBox 4"/>
          <p:cNvSpPr txBox="1"/>
          <p:nvPr/>
        </p:nvSpPr>
        <p:spPr>
          <a:xfrm>
            <a:off x="7984192" y="2469842"/>
            <a:ext cx="3484880" cy="2973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ru-RU" altLang="zh-CN" sz="2400" dirty="0">
                <a:solidFill>
                  <a:schemeClr val="bg1"/>
                </a:solidFill>
                <a:latin typeface="+mn-ea"/>
                <a:sym typeface="+mn-ea"/>
              </a:rPr>
              <a:t>1-2 пъти на </a:t>
            </a:r>
            <a:r>
              <a:rPr lang="ru-RU" altLang="zh-CN" sz="2400" dirty="0" smtClean="0">
                <a:solidFill>
                  <a:schemeClr val="bg1"/>
                </a:solidFill>
                <a:latin typeface="+mn-ea"/>
                <a:sym typeface="+mn-ea"/>
              </a:rPr>
              <a:t>ден</a:t>
            </a:r>
          </a:p>
          <a:p>
            <a:pPr algn="r">
              <a:lnSpc>
                <a:spcPct val="130000"/>
              </a:lnSpc>
            </a:pPr>
            <a:r>
              <a:rPr lang="en-GB" altLang="zh-CN" sz="2400" dirty="0">
                <a:solidFill>
                  <a:schemeClr val="bg1"/>
                </a:solidFill>
                <a:latin typeface="+mn-ea"/>
                <a:sym typeface="+mn-ea"/>
              </a:rPr>
              <a:t>x</a:t>
            </a:r>
            <a:r>
              <a:rPr lang="ru-RU" altLang="zh-CN" sz="2400" dirty="0" smtClean="0">
                <a:solidFill>
                  <a:schemeClr val="bg1"/>
                </a:solidFill>
                <a:latin typeface="+mn-ea"/>
                <a:sym typeface="+mn-ea"/>
              </a:rPr>
              <a:t> 1 саше </a:t>
            </a:r>
            <a:r>
              <a:rPr lang="ru-RU" altLang="zh-CN" sz="2400" dirty="0">
                <a:solidFill>
                  <a:schemeClr val="bg1"/>
                </a:solidFill>
                <a:latin typeface="+mn-ea"/>
                <a:sym typeface="+mn-ea"/>
              </a:rPr>
              <a:t>всеки път </a:t>
            </a:r>
            <a:r>
              <a:rPr lang="ru-RU" altLang="zh-CN" sz="2400" dirty="0" smtClean="0">
                <a:solidFill>
                  <a:schemeClr val="bg1"/>
                </a:solidFill>
                <a:latin typeface="+mn-ea"/>
                <a:sym typeface="+mn-ea"/>
              </a:rPr>
              <a:t>разредете </a:t>
            </a:r>
            <a:r>
              <a:rPr lang="ru-RU" altLang="zh-CN" sz="2400" dirty="0">
                <a:solidFill>
                  <a:schemeClr val="bg1"/>
                </a:solidFill>
                <a:latin typeface="+mn-ea"/>
                <a:sym typeface="+mn-ea"/>
              </a:rPr>
              <a:t>продукта в 60-70 ℃ вода,или смесете с друга храна</a:t>
            </a:r>
            <a:endParaRPr lang="id-ID" sz="2400" spc="15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22405" y="474894"/>
            <a:ext cx="4269117" cy="120032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bg-BG" altLang="zh-CN" sz="3600" dirty="0" smtClean="0">
                <a:solidFill>
                  <a:schemeClr val="bg1"/>
                </a:solidFill>
                <a:latin typeface="+mj-lt"/>
                <a:ea typeface="+mj-lt"/>
              </a:rPr>
              <a:t>Препоръчителна </a:t>
            </a:r>
          </a:p>
          <a:p>
            <a:pPr algn="ctr"/>
            <a:r>
              <a:rPr lang="bg-BG" altLang="zh-CN" sz="3600" dirty="0" smtClean="0">
                <a:solidFill>
                  <a:schemeClr val="bg1"/>
                </a:solidFill>
                <a:latin typeface="+mj-lt"/>
                <a:ea typeface="+mj-lt"/>
              </a:rPr>
              <a:t>употреба:</a:t>
            </a:r>
            <a:endParaRPr lang="zh-CN" altLang="id-ID" sz="3600" dirty="0">
              <a:solidFill>
                <a:schemeClr val="bg1"/>
              </a:solidFill>
              <a:latin typeface="+mj-lt"/>
              <a:ea typeface="+mj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blipFill dpi="0" rotWithShape="1">
            <a:blip r:embed="rId4"/>
            <a:srcRect/>
            <a:stretch>
              <a:fillRect l="-35925" r="-3592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7" name="Straight Connector 6"/>
          <p:cNvCxnSpPr/>
          <p:nvPr/>
        </p:nvCxnSpPr>
        <p:spPr>
          <a:xfrm>
            <a:off x="10354976" y="2356615"/>
            <a:ext cx="792000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 descr="D:\教育运营2021\新人阶梯训课件\钙-新详情资料-有备份可删\PPT素材\儿钙4.png儿钙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rcRect t="10717" b="14145"/>
          <a:stretch>
            <a:fillRect/>
          </a:stretch>
        </p:blipFill>
        <p:spPr>
          <a:xfrm>
            <a:off x="0" y="-11430"/>
            <a:ext cx="6096000" cy="6874510"/>
          </a:xfrm>
          <a:prstGeom prst="rect">
            <a:avLst/>
          </a:prstGeom>
          <a:solidFill>
            <a:srgbClr val="FFBA55"/>
          </a:solidFill>
          <a:ln>
            <a:noFill/>
          </a:ln>
          <a:effectLst/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pull/>
      </p:transition>
    </mc:Choice>
    <mc:Fallback xmlns="">
      <p:transition spd="med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1997612"/>
            <a:ext cx="12192000" cy="2841675"/>
          </a:xfrm>
          <a:prstGeom prst="rect">
            <a:avLst/>
          </a:prstGeom>
          <a:blipFill dpi="0" rotWithShape="1">
            <a:blip r:embed="rId3"/>
            <a:srcRect/>
            <a:stretch>
              <a:fillRect t="-91888" b="-9188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文鼎CSߐʏ" panose="02010609010101010101" charset="0"/>
              <a:ea typeface="文鼎CSߐʏ" panose="02010609010101010101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23991" y="615056"/>
            <a:ext cx="10211435" cy="6451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bg-BG" altLang="zh-CN" sz="3600" dirty="0" smtClean="0">
                <a:solidFill>
                  <a:schemeClr val="bg1"/>
                </a:solidFill>
                <a:latin typeface="+mj-lt"/>
                <a:ea typeface="+mj-lt"/>
              </a:rPr>
              <a:t>НАГРАДИ:</a:t>
            </a:r>
            <a:endParaRPr lang="zh-CN" altLang="id-ID" sz="3600" dirty="0">
              <a:solidFill>
                <a:schemeClr val="bg1"/>
              </a:solidFill>
              <a:latin typeface="+mj-lt"/>
              <a:ea typeface="+mj-lt"/>
            </a:endParaRPr>
          </a:p>
        </p:txBody>
      </p:sp>
      <p:cxnSp>
        <p:nvCxnSpPr>
          <p:cNvPr id="15" name="Elbow Connector 14"/>
          <p:cNvCxnSpPr/>
          <p:nvPr/>
        </p:nvCxnSpPr>
        <p:spPr>
          <a:xfrm rot="10800000" flipH="1">
            <a:off x="10093568" y="5296748"/>
            <a:ext cx="1786595" cy="1252021"/>
          </a:xfrm>
          <a:prstGeom prst="bentConnector3">
            <a:avLst>
              <a:gd name="adj1" fmla="val 99606"/>
            </a:avLst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Elbow Connector 17"/>
          <p:cNvCxnSpPr/>
          <p:nvPr/>
        </p:nvCxnSpPr>
        <p:spPr>
          <a:xfrm rot="10800000">
            <a:off x="316949" y="5298455"/>
            <a:ext cx="1786595" cy="1252021"/>
          </a:xfrm>
          <a:prstGeom prst="bentConnector3">
            <a:avLst>
              <a:gd name="adj1" fmla="val 99606"/>
            </a:avLst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132685" y="5040383"/>
            <a:ext cx="1010274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ru-RU" altLang="zh-CN" sz="1400" spc="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Tiens </a:t>
            </a:r>
            <a:r>
              <a:rPr lang="ru-RU" altLang="zh-CN" sz="1400" spc="1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Супер Калций на прах се продава добре в </a:t>
            </a:r>
            <a:r>
              <a:rPr lang="ru-RU" altLang="zh-CN" sz="1400" spc="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света от 26 години. През годините </a:t>
            </a:r>
            <a:r>
              <a:rPr lang="ru-RU" altLang="zh-CN" sz="1400" spc="1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продукта е спечелил </a:t>
            </a:r>
            <a:r>
              <a:rPr lang="ru-RU" altLang="zh-CN" sz="1400" spc="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наградата за принос за човешкото </a:t>
            </a:r>
            <a:r>
              <a:rPr lang="ru-RU" altLang="zh-CN" sz="1400" spc="1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здраве,сертификат </a:t>
            </a:r>
            <a:r>
              <a:rPr lang="ru-RU" altLang="zh-CN" sz="1400" spc="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за високотехнологично предприятие, сертифициране на системата за управление на безопасността на храните, сертифициране на продукта Hara, сертифициране на HACCP, Сертификат за достоверност на китайски здравни продукти и др.</a:t>
            </a:r>
            <a:endParaRPr lang="en-US" altLang="zh-CN" sz="1400" spc="1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5700000" y="1439339"/>
            <a:ext cx="792000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pull/>
      </p:transition>
    </mc:Choice>
    <mc:Fallback xmlns="">
      <p:transition spd="med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C:/Users/maomao/AppData/Local/Temp/picturecompress_20210207153750/output_44.jpgoutput_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0"/>
          <a:srcRect t="11923"/>
          <a:stretch>
            <a:fillRect/>
          </a:stretch>
        </p:blipFill>
        <p:spPr>
          <a:xfrm>
            <a:off x="-27305" y="-80645"/>
            <a:ext cx="12219305" cy="7172325"/>
          </a:xfrm>
          <a:prstGeom prst="rect">
            <a:avLst/>
          </a:prstGeom>
        </p:spPr>
      </p:pic>
      <p:sp>
        <p:nvSpPr>
          <p:cNvPr id="3" name="矩形 2"/>
          <p:cNvSpPr/>
          <p:nvPr>
            <p:custDataLst>
              <p:tags r:id="rId3"/>
            </p:custDataLst>
          </p:nvPr>
        </p:nvSpPr>
        <p:spPr>
          <a:xfrm>
            <a:off x="-31750" y="-52070"/>
            <a:ext cx="12227560" cy="7126605"/>
          </a:xfrm>
          <a:prstGeom prst="rect">
            <a:avLst/>
          </a:prstGeom>
          <a:solidFill>
            <a:srgbClr val="036807">
              <a:alpha val="70000"/>
            </a:srgbClr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pic>
        <p:nvPicPr>
          <p:cNvPr id="13" name="图片 12" descr="3b32303137393531303bbdb1b1ad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xmlns="" r:embed="rId22"/>
              </a:ext>
            </a:extLst>
          </a:blip>
          <a:stretch>
            <a:fillRect/>
          </a:stretch>
        </p:blipFill>
        <p:spPr>
          <a:xfrm>
            <a:off x="245110" y="1097280"/>
            <a:ext cx="914400" cy="914400"/>
          </a:xfrm>
          <a:prstGeom prst="rect">
            <a:avLst/>
          </a:prstGeom>
        </p:spPr>
      </p:pic>
      <p:pic>
        <p:nvPicPr>
          <p:cNvPr id="15" name="图片 14" descr="3b32303137393531303bbdb1b1ad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xmlns="" r:embed="rId22"/>
              </a:ext>
            </a:extLst>
          </a:blip>
          <a:stretch>
            <a:fillRect/>
          </a:stretch>
        </p:blipFill>
        <p:spPr>
          <a:xfrm>
            <a:off x="10947400" y="1097280"/>
            <a:ext cx="914400" cy="914400"/>
          </a:xfrm>
          <a:prstGeom prst="rect">
            <a:avLst/>
          </a:prstGeom>
        </p:spPr>
      </p:pic>
      <p:pic>
        <p:nvPicPr>
          <p:cNvPr id="16" name="图片 15" descr="3b32303137393531303bbdb1b1a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xmlns="" r:embed="rId22"/>
              </a:ext>
            </a:extLst>
          </a:blip>
          <a:stretch>
            <a:fillRect/>
          </a:stretch>
        </p:blipFill>
        <p:spPr>
          <a:xfrm>
            <a:off x="5698490" y="527050"/>
            <a:ext cx="1257300" cy="1257300"/>
          </a:xfrm>
          <a:prstGeom prst="rect">
            <a:avLst/>
          </a:prstGeom>
        </p:spPr>
      </p:pic>
      <p:pic>
        <p:nvPicPr>
          <p:cNvPr id="17" name="图片 16" descr="C:/Users/maomao/AppData/Local/Temp/picturecompress_20210207153750/output_48.pngoutput_4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3"/>
          <a:srcRect/>
          <a:stretch>
            <a:fillRect/>
          </a:stretch>
        </p:blipFill>
        <p:spPr>
          <a:xfrm>
            <a:off x="353695" y="2124710"/>
            <a:ext cx="2656840" cy="1765935"/>
          </a:xfrm>
          <a:prstGeom prst="rect">
            <a:avLst/>
          </a:prstGeom>
          <a:ln>
            <a:solidFill>
              <a:srgbClr val="000000">
                <a:alpha val="0"/>
              </a:srgbClr>
            </a:solidFill>
          </a:ln>
        </p:spPr>
      </p:pic>
      <p:pic>
        <p:nvPicPr>
          <p:cNvPr id="34" name="图片 33" descr="C:/Users/maomao/AppData/Local/Temp/picturecompress_20210207153750/output_49.pngoutput_4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4"/>
          <a:srcRect/>
          <a:stretch>
            <a:fillRect/>
          </a:stretch>
        </p:blipFill>
        <p:spPr>
          <a:xfrm>
            <a:off x="353695" y="3999230"/>
            <a:ext cx="2656840" cy="1757680"/>
          </a:xfrm>
          <a:prstGeom prst="rect">
            <a:avLst/>
          </a:prstGeom>
          <a:ln>
            <a:solidFill>
              <a:srgbClr val="000000">
                <a:alpha val="0"/>
              </a:srgbClr>
            </a:solidFill>
          </a:ln>
        </p:spPr>
      </p:pic>
      <p:pic>
        <p:nvPicPr>
          <p:cNvPr id="25618" name="图片 22" descr="C:/Users/maomao/AppData/Local/Temp/picturecompress_20210207153750/output_50.pngoutput_50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5"/>
          <a:srcRect/>
          <a:stretch>
            <a:fillRect/>
          </a:stretch>
        </p:blipFill>
        <p:spPr>
          <a:xfrm>
            <a:off x="9377045" y="2210435"/>
            <a:ext cx="2449830" cy="3375660"/>
          </a:xfrm>
          <a:prstGeom prst="rect">
            <a:avLst/>
          </a:prstGeom>
        </p:spPr>
      </p:pic>
      <p:pic>
        <p:nvPicPr>
          <p:cNvPr id="41" name="图片 13" descr="C:/Users/maomao/AppData/Local/Temp/picturecompress_20210207153750/output_51.pngoutput_5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6"/>
          <a:srcRect/>
          <a:stretch>
            <a:fillRect/>
          </a:stretch>
        </p:blipFill>
        <p:spPr>
          <a:xfrm>
            <a:off x="3135630" y="2124710"/>
            <a:ext cx="2565400" cy="3629660"/>
          </a:xfrm>
          <a:prstGeom prst="rect">
            <a:avLst/>
          </a:prstGeom>
        </p:spPr>
      </p:pic>
      <p:pic>
        <p:nvPicPr>
          <p:cNvPr id="43" name="图片 20" descr="C:/Users/maomao/AppData/Local/Temp/picturecompress_20210207153750/output_52.pngoutput_5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7"/>
          <a:srcRect/>
          <a:stretch>
            <a:fillRect/>
          </a:stretch>
        </p:blipFill>
        <p:spPr>
          <a:xfrm>
            <a:off x="6993255" y="2196783"/>
            <a:ext cx="2324100" cy="1595755"/>
          </a:xfrm>
          <a:prstGeom prst="rect">
            <a:avLst/>
          </a:prstGeom>
          <a:ln>
            <a:solidFill>
              <a:srgbClr val="000000">
                <a:alpha val="0"/>
              </a:srgbClr>
            </a:solidFill>
          </a:ln>
        </p:spPr>
      </p:pic>
      <p:pic>
        <p:nvPicPr>
          <p:cNvPr id="44" name="图片 24" descr="C:/Users/maomao/AppData/Local/Temp/picturecompress_20210207153750/output_53.pngoutput_5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8"/>
          <a:srcRect/>
          <a:stretch>
            <a:fillRect/>
          </a:stretch>
        </p:blipFill>
        <p:spPr>
          <a:xfrm>
            <a:off x="6993255" y="3987165"/>
            <a:ext cx="2324735" cy="1660525"/>
          </a:xfrm>
          <a:prstGeom prst="rect">
            <a:avLst/>
          </a:prstGeom>
          <a:ln>
            <a:solidFill>
              <a:srgbClr val="000000">
                <a:alpha val="0"/>
              </a:srgbClr>
            </a:solidFill>
          </a:ln>
        </p:spPr>
      </p:pic>
      <p:sp>
        <p:nvSpPr>
          <p:cNvPr id="18" name="文本框 17"/>
          <p:cNvSpPr txBox="1"/>
          <p:nvPr>
            <p:custDataLst>
              <p:tags r:id="rId13"/>
            </p:custDataLst>
          </p:nvPr>
        </p:nvSpPr>
        <p:spPr>
          <a:xfrm>
            <a:off x="1205548" y="1200537"/>
            <a:ext cx="1033145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ru-RU" altLang="zh-CN" sz="1000" dirty="0">
                <a:solidFill>
                  <a:schemeClr val="bg1"/>
                </a:solidFill>
                <a:ea typeface="微软雅黑 Bold" charset="0"/>
                <a:cs typeface="微软雅黑" panose="020B0503020204020204" pitchFamily="34" charset="-122"/>
                <a:sym typeface="+mn-ea"/>
              </a:rPr>
              <a:t>Награда за принос за човешкото здраве</a:t>
            </a:r>
            <a:endParaRPr lang="en-US" altLang="zh-CN" sz="1000" dirty="0">
              <a:solidFill>
                <a:schemeClr val="bg1"/>
              </a:solidFill>
              <a:ea typeface="微软雅黑 Bold" charset="0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22" name="文本框 21"/>
          <p:cNvSpPr txBox="1"/>
          <p:nvPr>
            <p:custDataLst>
              <p:tags r:id="rId14"/>
            </p:custDataLst>
          </p:nvPr>
        </p:nvSpPr>
        <p:spPr>
          <a:xfrm>
            <a:off x="3824014" y="1039799"/>
            <a:ext cx="1206809" cy="101566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ru-RU" altLang="zh-CN" sz="1000" dirty="0">
                <a:solidFill>
                  <a:schemeClr val="bg1"/>
                </a:solidFill>
                <a:ea typeface="微软雅黑 Bold" charset="0"/>
                <a:cs typeface="微软雅黑" panose="020B0503020204020204" pitchFamily="34" charset="-122"/>
                <a:sym typeface="+mn-ea"/>
              </a:rPr>
              <a:t>Златна награда на Международното изложение на продукти за здравеопазване</a:t>
            </a:r>
            <a:endParaRPr lang="en-US" altLang="zh-CN" sz="1000" dirty="0">
              <a:solidFill>
                <a:schemeClr val="bg1"/>
              </a:solidFill>
              <a:ea typeface="微软雅黑 Bold" charset="0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24" name="文本框 23"/>
          <p:cNvSpPr txBox="1"/>
          <p:nvPr>
            <p:custDataLst>
              <p:tags r:id="rId15"/>
            </p:custDataLst>
          </p:nvPr>
        </p:nvSpPr>
        <p:spPr>
          <a:xfrm>
            <a:off x="7246826" y="1179887"/>
            <a:ext cx="1904762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bg-BG" altLang="zh-CN" sz="1200" dirty="0" smtClean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Сертификат за</a:t>
            </a:r>
          </a:p>
          <a:p>
            <a:pPr algn="ctr"/>
            <a:r>
              <a:rPr lang="bg-BG" altLang="zh-CN" sz="1200" dirty="0" smtClean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Високотехнологично  </a:t>
            </a:r>
            <a:r>
              <a:rPr lang="bg-BG" altLang="zh-CN" sz="1200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предприятие</a:t>
            </a:r>
            <a:endParaRPr lang="zh-CN" altLang="en-US" sz="1200" dirty="0">
              <a:solidFill>
                <a:schemeClr val="bg1"/>
              </a:solidFill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26" name="文本框 25"/>
          <p:cNvSpPr txBox="1"/>
          <p:nvPr>
            <p:custDataLst>
              <p:tags r:id="rId16"/>
            </p:custDataLst>
          </p:nvPr>
        </p:nvSpPr>
        <p:spPr>
          <a:xfrm>
            <a:off x="9022433" y="1111255"/>
            <a:ext cx="1637054" cy="90024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ru-RU" altLang="zh-CN" sz="1050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Сертифициране на системата за управление на безопасността на храните</a:t>
            </a:r>
            <a:endParaRPr lang="zh-CN" altLang="en-US" sz="1050" dirty="0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17"/>
            </p:custDataLst>
          </p:nvPr>
        </p:nvSpPr>
        <p:spPr>
          <a:xfrm>
            <a:off x="6910412" y="5703817"/>
            <a:ext cx="2489785" cy="276999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r"/>
            <a:r>
              <a:rPr lang="en-US" altLang="zh-CN" sz="1200" dirty="0" smtClean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Hara</a:t>
            </a:r>
            <a:r>
              <a:rPr lang="bg-BG" altLang="zh-CN" sz="1200" dirty="0" smtClean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- сертификат за продукти</a:t>
            </a:r>
            <a:endParaRPr lang="en-US" altLang="zh-CN" sz="1200" dirty="0">
              <a:solidFill>
                <a:schemeClr val="bg1"/>
              </a:solidFill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28" name="文本框 27"/>
          <p:cNvSpPr txBox="1"/>
          <p:nvPr>
            <p:custDataLst>
              <p:tags r:id="rId18"/>
            </p:custDataLst>
          </p:nvPr>
        </p:nvSpPr>
        <p:spPr>
          <a:xfrm>
            <a:off x="2210311" y="1374507"/>
            <a:ext cx="1522944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bg-BG" altLang="zh-CN" sz="1200" dirty="0">
                <a:solidFill>
                  <a:schemeClr val="bg1"/>
                </a:solidFill>
                <a:ea typeface="微软雅黑 Bold" charset="0"/>
                <a:cs typeface="微软雅黑" panose="020B0503020204020204" pitchFamily="34" charset="-122"/>
                <a:sym typeface="+mn-ea"/>
              </a:rPr>
              <a:t>Лабораторно сертифициране</a:t>
            </a:r>
            <a:endParaRPr lang="zh-CN" altLang="en-US" sz="1200" dirty="0">
              <a:ea typeface="微软雅黑 Bold" charset="0"/>
              <a:cs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pull/>
      </p:transition>
    </mc:Choice>
    <mc:Fallback xmlns="">
      <p:transition spd="med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C:/Users/maomao/AppData/Local/Temp/picturecompress_20210207153750/output_54.jpgoutput_5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1"/>
          <a:srcRect t="12250"/>
          <a:stretch>
            <a:fillRect/>
          </a:stretch>
        </p:blipFill>
        <p:spPr>
          <a:xfrm>
            <a:off x="-27305" y="-53975"/>
            <a:ext cx="12219305" cy="7145655"/>
          </a:xfrm>
          <a:prstGeom prst="rect">
            <a:avLst/>
          </a:prstGeom>
        </p:spPr>
      </p:pic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-27305" y="-53975"/>
            <a:ext cx="12227560" cy="7126605"/>
          </a:xfrm>
          <a:prstGeom prst="rect">
            <a:avLst/>
          </a:prstGeom>
          <a:solidFill>
            <a:srgbClr val="036807">
              <a:alpha val="70000"/>
            </a:srgbClr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pic>
        <p:nvPicPr>
          <p:cNvPr id="13" name="图片 12" descr="3b32303137393531303bbdb1b1ad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xmlns="" r:embed="rId23"/>
              </a:ext>
            </a:extLst>
          </a:blip>
          <a:stretch>
            <a:fillRect/>
          </a:stretch>
        </p:blipFill>
        <p:spPr>
          <a:xfrm>
            <a:off x="245110" y="1097280"/>
            <a:ext cx="914400" cy="914400"/>
          </a:xfrm>
          <a:prstGeom prst="rect">
            <a:avLst/>
          </a:prstGeom>
        </p:spPr>
      </p:pic>
      <p:pic>
        <p:nvPicPr>
          <p:cNvPr id="15" name="图片 14" descr="3b32303137393531303bbdb1b1ad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xmlns="" r:embed="rId23"/>
              </a:ext>
            </a:extLst>
          </a:blip>
          <a:stretch>
            <a:fillRect/>
          </a:stretch>
        </p:blipFill>
        <p:spPr>
          <a:xfrm>
            <a:off x="10947400" y="1097280"/>
            <a:ext cx="914400" cy="914400"/>
          </a:xfrm>
          <a:prstGeom prst="rect">
            <a:avLst/>
          </a:prstGeom>
        </p:spPr>
      </p:pic>
      <p:pic>
        <p:nvPicPr>
          <p:cNvPr id="16" name="图片 15" descr="3b32303137393531303bbdb1b1a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xmlns="" r:embed="rId23"/>
              </a:ext>
            </a:extLst>
          </a:blip>
          <a:stretch>
            <a:fillRect/>
          </a:stretch>
        </p:blipFill>
        <p:spPr>
          <a:xfrm>
            <a:off x="5698490" y="527050"/>
            <a:ext cx="1257300" cy="1257300"/>
          </a:xfrm>
          <a:prstGeom prst="rect">
            <a:avLst/>
          </a:prstGeom>
        </p:spPr>
      </p:pic>
      <p:pic>
        <p:nvPicPr>
          <p:cNvPr id="25616" name="图片 23" descr="C:/Users/maomao/AppData/Local/Temp/picturecompress_20210207153750/output_58.pngoutput_5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4"/>
          <a:srcRect/>
          <a:stretch>
            <a:fillRect/>
          </a:stretch>
        </p:blipFill>
        <p:spPr>
          <a:xfrm>
            <a:off x="3025775" y="2300923"/>
            <a:ext cx="2195195" cy="2985135"/>
          </a:xfrm>
          <a:prstGeom prst="rect">
            <a:avLst/>
          </a:prstGeom>
          <a:ln>
            <a:solidFill>
              <a:schemeClr val="accent1">
                <a:alpha val="0"/>
              </a:schemeClr>
            </a:solidFill>
          </a:ln>
        </p:spPr>
      </p:pic>
      <p:pic>
        <p:nvPicPr>
          <p:cNvPr id="42" name="图片 17" descr="C:/Users/maomao/AppData/Local/Temp/picturecompress_20210207153750/output_59.pngoutput_5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5"/>
          <a:srcRect/>
          <a:stretch>
            <a:fillRect/>
          </a:stretch>
        </p:blipFill>
        <p:spPr>
          <a:xfrm>
            <a:off x="7406640" y="3586480"/>
            <a:ext cx="1617980" cy="2269490"/>
          </a:xfrm>
          <a:prstGeom prst="rect">
            <a:avLst/>
          </a:prstGeom>
          <a:ln>
            <a:solidFill>
              <a:srgbClr val="000000">
                <a:alpha val="0"/>
              </a:srgbClr>
            </a:solidFill>
          </a:ln>
        </p:spPr>
      </p:pic>
      <p:pic>
        <p:nvPicPr>
          <p:cNvPr id="2" name="图片 1" descr="C:/Users/maomao/AppData/Local/Temp/picturecompress_20210207153750/output_60.pngoutput_60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6"/>
          <a:srcRect/>
          <a:stretch>
            <a:fillRect/>
          </a:stretch>
        </p:blipFill>
        <p:spPr>
          <a:xfrm>
            <a:off x="7368540" y="2303145"/>
            <a:ext cx="1688465" cy="1191260"/>
          </a:xfrm>
          <a:prstGeom prst="rect">
            <a:avLst/>
          </a:prstGeom>
          <a:ln>
            <a:solidFill>
              <a:schemeClr val="accent1">
                <a:alpha val="0"/>
              </a:schemeClr>
            </a:solidFill>
          </a:ln>
        </p:spPr>
      </p:pic>
      <p:pic>
        <p:nvPicPr>
          <p:cNvPr id="4" name="图片 3" descr="C:/Users/maomao/AppData/Local/Temp/picturecompress_20210207153750/output_61.pngoutput_6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7"/>
          <a:srcRect/>
          <a:stretch>
            <a:fillRect/>
          </a:stretch>
        </p:blipFill>
        <p:spPr>
          <a:xfrm>
            <a:off x="366395" y="2270760"/>
            <a:ext cx="2447925" cy="3036570"/>
          </a:xfrm>
          <a:prstGeom prst="rect">
            <a:avLst/>
          </a:prstGeom>
        </p:spPr>
      </p:pic>
      <p:pic>
        <p:nvPicPr>
          <p:cNvPr id="6" name="图片 3" descr="C:/Users/maomao/AppData/Local/Temp/picturecompress_20210207153750/output_62.pngoutput_6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8"/>
          <a:srcRect/>
          <a:stretch>
            <a:fillRect/>
          </a:stretch>
        </p:blipFill>
        <p:spPr>
          <a:xfrm rot="16200000">
            <a:off x="9088120" y="2660650"/>
            <a:ext cx="3018790" cy="2239010"/>
          </a:xfrm>
          <a:prstGeom prst="rect">
            <a:avLst/>
          </a:prstGeom>
          <a:ln w="88900" cap="sq" cmpd="thickThin">
            <a:solidFill>
              <a:srgbClr val="000000">
                <a:alpha val="0"/>
              </a:srgbClr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</p:spPr>
      </p:pic>
      <p:grpSp>
        <p:nvGrpSpPr>
          <p:cNvPr id="10" name="组合 9"/>
          <p:cNvGrpSpPr/>
          <p:nvPr/>
        </p:nvGrpSpPr>
        <p:grpSpPr>
          <a:xfrm>
            <a:off x="8968105" y="267970"/>
            <a:ext cx="1680845" cy="1666875"/>
            <a:chOff x="4792" y="6899"/>
            <a:chExt cx="2647" cy="2625"/>
          </a:xfrm>
        </p:grpSpPr>
        <p:sp>
          <p:nvSpPr>
            <p:cNvPr id="32" name="MH_Other_1"/>
            <p:cNvSpPr/>
            <p:nvPr>
              <p:custDataLst>
                <p:tags r:id="rId18"/>
              </p:custDataLst>
            </p:nvPr>
          </p:nvSpPr>
          <p:spPr>
            <a:xfrm rot="21574610">
              <a:off x="4792" y="6899"/>
              <a:ext cx="2634" cy="2625"/>
            </a:xfrm>
            <a:prstGeom prst="ellipse">
              <a:avLst/>
            </a:prstGeom>
            <a:gradFill flip="none" rotWithShape="1">
              <a:gsLst>
                <a:gs pos="0">
                  <a:srgbClr val="BE309C">
                    <a:lumMod val="5000"/>
                    <a:lumOff val="95000"/>
                  </a:srgbClr>
                </a:gs>
                <a:gs pos="100000">
                  <a:sysClr val="window" lastClr="FFFFFF">
                    <a:lumMod val="65000"/>
                  </a:sysClr>
                </a:gs>
              </a:gsLst>
              <a:lin ang="2700000" scaled="1"/>
              <a:tileRect/>
            </a:gradFill>
            <a:ln w="25400" cap="flat" cmpd="sng" algn="ctr">
              <a:gradFill flip="none" rotWithShape="1">
                <a:gsLst>
                  <a:gs pos="0">
                    <a:srgbClr val="BE309C">
                      <a:lumMod val="5000"/>
                      <a:lumOff val="95000"/>
                    </a:srgbClr>
                  </a:gs>
                  <a:gs pos="100000">
                    <a:srgbClr val="A5A5A5">
                      <a:lumMod val="60000"/>
                      <a:lumOff val="40000"/>
                    </a:srgbClr>
                  </a:gs>
                </a:gsLst>
                <a:lin ang="13500000" scaled="1"/>
                <a:tileRect/>
              </a:gradFill>
              <a:prstDash val="solid"/>
              <a:miter lim="800000"/>
            </a:ln>
            <a:effectLst>
              <a:outerShdw blurRad="114300" dist="1778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8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40" name="MH_Other_151"/>
            <p:cNvSpPr txBox="1"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5006" y="7809"/>
              <a:ext cx="2433" cy="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b="1" dirty="0">
                  <a:solidFill>
                    <a:schemeClr val="accent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微软雅黑 Bold" charset="0"/>
                  <a:cs typeface="微软雅黑" panose="020B0503020204020204" pitchFamily="34" charset="-122"/>
                </a:rPr>
                <a:t>HACCP </a:t>
              </a:r>
              <a:br>
                <a:rPr lang="en-US" altLang="zh-CN" b="1" dirty="0">
                  <a:solidFill>
                    <a:schemeClr val="accent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微软雅黑 Bold" charset="0"/>
                  <a:cs typeface="微软雅黑" panose="020B0503020204020204" pitchFamily="34" charset="-122"/>
                </a:rPr>
              </a:br>
              <a:r>
                <a:rPr lang="bg-BG" altLang="zh-CN" b="1" dirty="0" smtClean="0">
                  <a:solidFill>
                    <a:schemeClr val="accent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微软雅黑 Bold" charset="0"/>
                  <a:cs typeface="微软雅黑" panose="020B0503020204020204" pitchFamily="34" charset="-122"/>
                </a:rPr>
                <a:t>сертификация</a:t>
              </a:r>
              <a:r>
                <a:rPr lang="en-US" altLang="zh-CN" b="1" dirty="0" smtClean="0">
                  <a:solidFill>
                    <a:schemeClr val="accent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微软雅黑 Bold" charset="0"/>
                  <a:cs typeface="微软雅黑" panose="020B0503020204020204" pitchFamily="34" charset="-122"/>
                </a:rPr>
                <a:t> </a:t>
              </a:r>
              <a:endPara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微软雅黑 Bold" charset="0"/>
                <a:cs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033270" y="273685"/>
            <a:ext cx="1672590" cy="1666875"/>
            <a:chOff x="15745" y="6699"/>
            <a:chExt cx="2634" cy="2625"/>
          </a:xfrm>
        </p:grpSpPr>
        <p:sp>
          <p:nvSpPr>
            <p:cNvPr id="35" name="MH_Other_3"/>
            <p:cNvSpPr/>
            <p:nvPr>
              <p:custDataLst>
                <p:tags r:id="rId16"/>
              </p:custDataLst>
            </p:nvPr>
          </p:nvSpPr>
          <p:spPr>
            <a:xfrm rot="7174610">
              <a:off x="15749" y="6695"/>
              <a:ext cx="2625" cy="2634"/>
            </a:xfrm>
            <a:prstGeom prst="ellipse">
              <a:avLst/>
            </a:prstGeom>
            <a:gradFill flip="none" rotWithShape="1">
              <a:gsLst>
                <a:gs pos="0">
                  <a:srgbClr val="BE309C">
                    <a:lumMod val="5000"/>
                    <a:lumOff val="95000"/>
                  </a:srgbClr>
                </a:gs>
                <a:gs pos="100000">
                  <a:sysClr val="window" lastClr="FFFFFF">
                    <a:lumMod val="65000"/>
                  </a:sysClr>
                </a:gs>
              </a:gsLst>
              <a:lin ang="16200000" scaled="0"/>
              <a:tileRect/>
            </a:gradFill>
            <a:ln w="25400" cap="flat" cmpd="sng" algn="ctr">
              <a:gradFill flip="none" rotWithShape="1">
                <a:gsLst>
                  <a:gs pos="0">
                    <a:srgbClr val="BE309C">
                      <a:lumMod val="5000"/>
                      <a:lumOff val="95000"/>
                    </a:srgbClr>
                  </a:gs>
                  <a:gs pos="100000">
                    <a:srgbClr val="A5A5A5">
                      <a:lumMod val="60000"/>
                      <a:lumOff val="40000"/>
                    </a:srgbClr>
                  </a:gs>
                </a:gsLst>
                <a:lin ang="7200000" scaled="0"/>
                <a:tileRect/>
              </a:gradFill>
              <a:prstDash val="solid"/>
              <a:miter lim="800000"/>
            </a:ln>
            <a:effectLst>
              <a:outerShdw blurRad="114300" dist="1778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8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8" name="MH_Other_153"/>
            <p:cNvSpPr txBox="1"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16199" y="7238"/>
              <a:ext cx="1725" cy="17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altLang="zh-CN" sz="1400" b="1" dirty="0" smtClean="0">
                  <a:solidFill>
                    <a:srgbClr val="FB9E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cs typeface="微软雅黑" panose="020B0503020204020204" pitchFamily="34" charset="-122"/>
                </a:rPr>
                <a:t>Най-продаван</a:t>
              </a:r>
            </a:p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altLang="zh-CN" sz="1400" b="1" dirty="0" smtClean="0">
                  <a:solidFill>
                    <a:srgbClr val="FB9E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cs typeface="微软雅黑" panose="020B0503020204020204" pitchFamily="34" charset="-122"/>
                </a:rPr>
                <a:t>Продукт на Тиенс</a:t>
              </a:r>
            </a:p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altLang="zh-CN" sz="1400" b="1" dirty="0" smtClean="0">
                  <a:solidFill>
                    <a:srgbClr val="FB9E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cs typeface="微软雅黑" panose="020B0503020204020204" pitchFamily="34" charset="-122"/>
                </a:rPr>
                <a:t> </a:t>
              </a:r>
              <a:r>
                <a:rPr lang="ru-RU" altLang="zh-CN" sz="1400" b="1" dirty="0">
                  <a:solidFill>
                    <a:srgbClr val="FB9E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cs typeface="微软雅黑" panose="020B0503020204020204" pitchFamily="34" charset="-122"/>
                </a:rPr>
                <a:t>в </a:t>
              </a:r>
              <a:endParaRPr lang="ru-RU" altLang="zh-CN" sz="1400" b="1" dirty="0" smtClean="0">
                <a:solidFill>
                  <a:srgbClr val="FB9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altLang="zh-CN" sz="1400" b="1" dirty="0" smtClean="0">
                  <a:solidFill>
                    <a:srgbClr val="FB9E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cs typeface="微软雅黑" panose="020B0503020204020204" pitchFamily="34" charset="-122"/>
                </a:rPr>
                <a:t>света от</a:t>
              </a:r>
            </a:p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altLang="zh-CN" sz="1400" b="1" dirty="0" smtClean="0">
                  <a:solidFill>
                    <a:srgbClr val="FB9E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cs typeface="微软雅黑" panose="020B0503020204020204" pitchFamily="34" charset="-122"/>
                </a:rPr>
                <a:t> </a:t>
              </a:r>
              <a:r>
                <a:rPr lang="ru-RU" altLang="zh-CN" sz="1400" b="1" dirty="0">
                  <a:solidFill>
                    <a:srgbClr val="FB9E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cs typeface="微软雅黑" panose="020B0503020204020204" pitchFamily="34" charset="-122"/>
                </a:rPr>
                <a:t>26 години</a:t>
              </a:r>
              <a:endPara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B9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9053512" y="5286058"/>
            <a:ext cx="3109595" cy="4775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 algn="ctr" defTabSz="457200">
              <a:lnSpc>
                <a:spcPct val="120000"/>
              </a:lnSpc>
              <a:defRPr/>
            </a:pPr>
            <a:r>
              <a:rPr kumimoji="1" lang="ru-RU" altLang="zh-CN" sz="1100" b="1" spc="30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90204" pitchFamily="34" charset="0"/>
              </a:rPr>
              <a:t>Сертификат за достоверност на Китайски продукти за здравеопазване</a:t>
            </a:r>
            <a:endParaRPr kumimoji="1" lang="en-US" altLang="zh-CN" sz="1100" b="1" spc="300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90204" pitchFamily="34" charset="0"/>
            </a:endParaRPr>
          </a:p>
        </p:txBody>
      </p:sp>
      <p:sp>
        <p:nvSpPr>
          <p:cNvPr id="14" name="文本框 13"/>
          <p:cNvSpPr txBox="1"/>
          <p:nvPr>
            <p:custDataLst>
              <p:tags r:id="rId13"/>
            </p:custDataLst>
          </p:nvPr>
        </p:nvSpPr>
        <p:spPr>
          <a:xfrm>
            <a:off x="-35560" y="5327650"/>
            <a:ext cx="3228975" cy="4775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 algn="ctr" defTabSz="457200">
              <a:lnSpc>
                <a:spcPct val="120000"/>
              </a:lnSpc>
              <a:defRPr/>
            </a:pPr>
            <a:r>
              <a:rPr kumimoji="1" lang="ru-RU" altLang="zh-CN" sz="1100" b="1" spc="300" dirty="0">
                <a:solidFill>
                  <a:srgbClr val="FFC000"/>
                </a:solidFill>
                <a:ea typeface="微软雅黑 Bold" charset="0"/>
                <a:cs typeface="+mn-ea"/>
                <a:sym typeface="Arial" panose="020B0604020202090204" pitchFamily="34" charset="0"/>
              </a:rPr>
              <a:t>Сертификат за достоверност на Китайски продукти за здравеопазване</a:t>
            </a:r>
            <a:endParaRPr kumimoji="1" lang="zh-CN" altLang="en-US" sz="1100" b="1" spc="300" dirty="0">
              <a:solidFill>
                <a:srgbClr val="FFC000"/>
              </a:solidFill>
              <a:ea typeface="微软雅黑 Bold" charset="0"/>
              <a:cs typeface="+mn-ea"/>
              <a:sym typeface="Arial" panose="020B0604020202090204" pitchFamily="34" charset="0"/>
            </a:endParaRPr>
          </a:p>
        </p:txBody>
      </p:sp>
      <p:sp>
        <p:nvSpPr>
          <p:cNvPr id="24" name="文本框 23"/>
          <p:cNvSpPr txBox="1"/>
          <p:nvPr>
            <p:custDataLst>
              <p:tags r:id="rId14"/>
            </p:custDataLst>
          </p:nvPr>
        </p:nvSpPr>
        <p:spPr>
          <a:xfrm>
            <a:off x="7269697" y="1231314"/>
            <a:ext cx="1826043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ru-RU" altLang="zh-CN" sz="1200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Награда за </a:t>
            </a:r>
            <a:r>
              <a:rPr lang="ru-RU" altLang="zh-CN" sz="1200" dirty="0" smtClean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принос</a:t>
            </a:r>
          </a:p>
          <a:p>
            <a:pPr algn="ctr"/>
            <a:r>
              <a:rPr lang="ru-RU" altLang="zh-CN" sz="1200" dirty="0" smtClean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ru-RU" altLang="zh-CN" sz="1200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за академично развитие</a:t>
            </a:r>
            <a:endParaRPr lang="zh-CN" altLang="en-US" sz="1200" dirty="0">
              <a:solidFill>
                <a:schemeClr val="bg1"/>
              </a:solidFill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22" name="文本框 21"/>
          <p:cNvSpPr txBox="1"/>
          <p:nvPr>
            <p:custDataLst>
              <p:tags r:id="rId15"/>
            </p:custDataLst>
          </p:nvPr>
        </p:nvSpPr>
        <p:spPr>
          <a:xfrm>
            <a:off x="3500554" y="1159382"/>
            <a:ext cx="1897364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ru-RU" altLang="zh-CN" sz="1200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Сертифициране на системата за управление на качеството</a:t>
            </a:r>
            <a:endParaRPr lang="zh-CN" altLang="en-US" sz="1200" dirty="0">
              <a:solidFill>
                <a:schemeClr val="bg1"/>
              </a:solidFill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pull/>
      </p:transition>
    </mc:Choice>
    <mc:Fallback xmlns="">
      <p:transition spd="med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48642" y="548640"/>
            <a:ext cx="11113200" cy="5767753"/>
          </a:xfrm>
          <a:prstGeom prst="rect">
            <a:avLst/>
          </a:prstGeom>
          <a:solidFill>
            <a:srgbClr val="036807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id-ID">
              <a:sym typeface="+mn-ea"/>
            </a:endParaRPr>
          </a:p>
        </p:txBody>
      </p:sp>
      <p:cxnSp>
        <p:nvCxnSpPr>
          <p:cNvPr id="5" name="Elbow Connector 4"/>
          <p:cNvCxnSpPr/>
          <p:nvPr/>
        </p:nvCxnSpPr>
        <p:spPr>
          <a:xfrm>
            <a:off x="9561780" y="857849"/>
            <a:ext cx="1786595" cy="1252021"/>
          </a:xfrm>
          <a:prstGeom prst="bentConnector3">
            <a:avLst>
              <a:gd name="adj1" fmla="val 99606"/>
            </a:avLst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13"/>
          <p:cNvCxnSpPr/>
          <p:nvPr/>
        </p:nvCxnSpPr>
        <p:spPr>
          <a:xfrm rot="16200000" flipH="1">
            <a:off x="600418" y="4483545"/>
            <a:ext cx="1786595" cy="1252021"/>
          </a:xfrm>
          <a:prstGeom prst="bentConnector3">
            <a:avLst>
              <a:gd name="adj1" fmla="val 99606"/>
            </a:avLst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1955867" y="1093472"/>
            <a:ext cx="7819028" cy="25545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bg-BG" altLang="zh-CN" sz="3200" b="1" dirty="0" smtClean="0">
                <a:solidFill>
                  <a:schemeClr val="bg1"/>
                </a:solidFill>
                <a:ea typeface="微软雅黑 Light" panose="020B0502040204020203" charset="-122"/>
              </a:rPr>
              <a:t>ХРАНИТЕЛНАТА ДОБАВКА</a:t>
            </a:r>
          </a:p>
          <a:p>
            <a:pPr algn="ctr"/>
            <a:r>
              <a:rPr lang="bg-BG" altLang="zh-CN" sz="3200" b="1" dirty="0" smtClean="0">
                <a:solidFill>
                  <a:schemeClr val="bg1"/>
                </a:solidFill>
                <a:ea typeface="微软雅黑 Light" panose="020B0502040204020203" charset="-122"/>
              </a:rPr>
              <a:t>СУПЕР КАЛЦИЙ НА ПРАХ </a:t>
            </a:r>
          </a:p>
          <a:p>
            <a:pPr algn="ctr"/>
            <a:r>
              <a:rPr lang="bg-BG" altLang="zh-CN" sz="3200" b="1" dirty="0" smtClean="0">
                <a:solidFill>
                  <a:schemeClr val="bg1"/>
                </a:solidFill>
                <a:ea typeface="微软雅黑 Light" panose="020B0502040204020203" charset="-122"/>
              </a:rPr>
              <a:t>– ДАВА НА ВАШИТЕ ДАЦА</a:t>
            </a:r>
          </a:p>
          <a:p>
            <a:pPr algn="ctr"/>
            <a:r>
              <a:rPr lang="bg-BG" altLang="zh-CN" sz="3200" b="1" dirty="0" smtClean="0">
                <a:solidFill>
                  <a:schemeClr val="bg1"/>
                </a:solidFill>
                <a:ea typeface="微软雅黑 Light" panose="020B0502040204020203" charset="-122"/>
              </a:rPr>
              <a:t>СТРАХОТЕН СТАРТ!</a:t>
            </a:r>
            <a:endParaRPr lang="bg-BG" altLang="zh-CN" sz="3200" b="1" dirty="0" smtClean="0">
              <a:solidFill>
                <a:schemeClr val="bg1"/>
              </a:solidFill>
              <a:ea typeface="微软雅黑 Light" panose="020B0502040204020203" charset="-122"/>
            </a:endParaRPr>
          </a:p>
          <a:p>
            <a:pPr algn="ctr"/>
            <a:endParaRPr lang="zh-CN" altLang="en-US" sz="3200" b="1" dirty="0">
              <a:solidFill>
                <a:schemeClr val="bg1"/>
              </a:solidFill>
              <a:effectLst/>
              <a:ea typeface="微软雅黑 Light" panose="020B0502040204020203" charset="-122"/>
            </a:endParaRPr>
          </a:p>
        </p:txBody>
      </p:sp>
      <p:grpSp>
        <p:nvGrpSpPr>
          <p:cNvPr id="158" name="组合 157"/>
          <p:cNvGrpSpPr>
            <a:grpSpLocks noChangeAspect="1"/>
          </p:cNvGrpSpPr>
          <p:nvPr/>
        </p:nvGrpSpPr>
        <p:grpSpPr>
          <a:xfrm>
            <a:off x="4144645" y="3599180"/>
            <a:ext cx="3902710" cy="2428240"/>
            <a:chOff x="4778916" y="2215282"/>
            <a:chExt cx="2290445" cy="1424891"/>
          </a:xfrm>
          <a:effectLst>
            <a:reflection blurRad="228600" stA="90000" endA="300" endPos="90000" dir="5400000" sy="-100000" algn="bl" rotWithShape="0"/>
          </a:effectLst>
        </p:grpSpPr>
        <p:pic>
          <p:nvPicPr>
            <p:cNvPr id="159" name="图片 158" descr="D:\教育运营2021\新人阶梯训课件\钙课件更新20210205\PPT素材\儿钙10.png儿钙10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6">
              <a:lum bright="12000"/>
            </a:blip>
            <a:srcRect/>
            <a:stretch>
              <a:fillRect/>
            </a:stretch>
          </p:blipFill>
          <p:spPr>
            <a:xfrm>
              <a:off x="4778916" y="2215282"/>
              <a:ext cx="2290445" cy="1424891"/>
            </a:xfrm>
            <a:prstGeom prst="rect">
              <a:avLst/>
            </a:prstGeom>
            <a:effectLst>
              <a:outerShdw blurRad="355600" dir="2700000" sy="-23000" kx="-800400" algn="b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160" name="矩形 159"/>
            <p:cNvSpPr/>
            <p:nvPr>
              <p:custDataLst>
                <p:tags r:id="rId4"/>
              </p:custDataLst>
            </p:nvPr>
          </p:nvSpPr>
          <p:spPr>
            <a:xfrm>
              <a:off x="6593228" y="3132452"/>
              <a:ext cx="234988" cy="2430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0424837" y="401349"/>
            <a:ext cx="1162529" cy="331441"/>
            <a:chOff x="1032368" y="2191490"/>
            <a:chExt cx="4454525" cy="1270000"/>
          </a:xfrm>
        </p:grpSpPr>
        <p:sp>
          <p:nvSpPr>
            <p:cNvPr id="11" name="Freeform 5"/>
            <p:cNvSpPr/>
            <p:nvPr/>
          </p:nvSpPr>
          <p:spPr bwMode="auto">
            <a:xfrm>
              <a:off x="2465880" y="2212127"/>
              <a:ext cx="873125" cy="1219200"/>
            </a:xfrm>
            <a:custGeom>
              <a:avLst/>
              <a:gdLst>
                <a:gd name="T0" fmla="*/ 206 w 206"/>
                <a:gd name="T1" fmla="*/ 285 h 285"/>
                <a:gd name="T2" fmla="*/ 206 w 206"/>
                <a:gd name="T3" fmla="*/ 238 h 285"/>
                <a:gd name="T4" fmla="*/ 50 w 206"/>
                <a:gd name="T5" fmla="*/ 238 h 285"/>
                <a:gd name="T6" fmla="*/ 50 w 206"/>
                <a:gd name="T7" fmla="*/ 160 h 285"/>
                <a:gd name="T8" fmla="*/ 179 w 206"/>
                <a:gd name="T9" fmla="*/ 160 h 285"/>
                <a:gd name="T10" fmla="*/ 179 w 206"/>
                <a:gd name="T11" fmla="*/ 113 h 285"/>
                <a:gd name="T12" fmla="*/ 50 w 206"/>
                <a:gd name="T13" fmla="*/ 113 h 285"/>
                <a:gd name="T14" fmla="*/ 50 w 206"/>
                <a:gd name="T15" fmla="*/ 46 h 285"/>
                <a:gd name="T16" fmla="*/ 206 w 206"/>
                <a:gd name="T17" fmla="*/ 46 h 285"/>
                <a:gd name="T18" fmla="*/ 206 w 206"/>
                <a:gd name="T19" fmla="*/ 20 h 285"/>
                <a:gd name="T20" fmla="*/ 185 w 206"/>
                <a:gd name="T21" fmla="*/ 0 h 285"/>
                <a:gd name="T22" fmla="*/ 0 w 206"/>
                <a:gd name="T23" fmla="*/ 0 h 285"/>
                <a:gd name="T24" fmla="*/ 0 w 206"/>
                <a:gd name="T25" fmla="*/ 285 h 285"/>
                <a:gd name="T26" fmla="*/ 206 w 206"/>
                <a:gd name="T27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6" h="285">
                  <a:moveTo>
                    <a:pt x="206" y="285"/>
                  </a:moveTo>
                  <a:cubicBezTo>
                    <a:pt x="206" y="238"/>
                    <a:pt x="206" y="238"/>
                    <a:pt x="206" y="238"/>
                  </a:cubicBezTo>
                  <a:cubicBezTo>
                    <a:pt x="50" y="238"/>
                    <a:pt x="50" y="238"/>
                    <a:pt x="50" y="238"/>
                  </a:cubicBezTo>
                  <a:cubicBezTo>
                    <a:pt x="50" y="160"/>
                    <a:pt x="50" y="160"/>
                    <a:pt x="50" y="160"/>
                  </a:cubicBezTo>
                  <a:cubicBezTo>
                    <a:pt x="179" y="160"/>
                    <a:pt x="179" y="160"/>
                    <a:pt x="179" y="160"/>
                  </a:cubicBezTo>
                  <a:cubicBezTo>
                    <a:pt x="179" y="113"/>
                    <a:pt x="179" y="113"/>
                    <a:pt x="179" y="113"/>
                  </a:cubicBezTo>
                  <a:cubicBezTo>
                    <a:pt x="50" y="113"/>
                    <a:pt x="50" y="113"/>
                    <a:pt x="50" y="113"/>
                  </a:cubicBezTo>
                  <a:cubicBezTo>
                    <a:pt x="50" y="46"/>
                    <a:pt x="50" y="46"/>
                    <a:pt x="50" y="46"/>
                  </a:cubicBezTo>
                  <a:cubicBezTo>
                    <a:pt x="206" y="46"/>
                    <a:pt x="206" y="46"/>
                    <a:pt x="206" y="46"/>
                  </a:cubicBezTo>
                  <a:cubicBezTo>
                    <a:pt x="206" y="20"/>
                    <a:pt x="206" y="20"/>
                    <a:pt x="206" y="20"/>
                  </a:cubicBezTo>
                  <a:cubicBezTo>
                    <a:pt x="206" y="9"/>
                    <a:pt x="196" y="0"/>
                    <a:pt x="18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85"/>
                    <a:pt x="0" y="285"/>
                    <a:pt x="0" y="285"/>
                  </a:cubicBezTo>
                  <a:lnTo>
                    <a:pt x="206" y="28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6"/>
            <p:cNvSpPr/>
            <p:nvPr/>
          </p:nvSpPr>
          <p:spPr bwMode="auto">
            <a:xfrm>
              <a:off x="1032368" y="2212127"/>
              <a:ext cx="933450" cy="1219200"/>
            </a:xfrm>
            <a:custGeom>
              <a:avLst/>
              <a:gdLst>
                <a:gd name="T0" fmla="*/ 199 w 220"/>
                <a:gd name="T1" fmla="*/ 0 h 285"/>
                <a:gd name="T2" fmla="*/ 0 w 220"/>
                <a:gd name="T3" fmla="*/ 0 h 285"/>
                <a:gd name="T4" fmla="*/ 0 w 220"/>
                <a:gd name="T5" fmla="*/ 46 h 285"/>
                <a:gd name="T6" fmla="*/ 85 w 220"/>
                <a:gd name="T7" fmla="*/ 46 h 285"/>
                <a:gd name="T8" fmla="*/ 85 w 220"/>
                <a:gd name="T9" fmla="*/ 285 h 285"/>
                <a:gd name="T10" fmla="*/ 135 w 220"/>
                <a:gd name="T11" fmla="*/ 285 h 285"/>
                <a:gd name="T12" fmla="*/ 135 w 220"/>
                <a:gd name="T13" fmla="*/ 46 h 285"/>
                <a:gd name="T14" fmla="*/ 220 w 220"/>
                <a:gd name="T15" fmla="*/ 46 h 285"/>
                <a:gd name="T16" fmla="*/ 220 w 220"/>
                <a:gd name="T17" fmla="*/ 20 h 285"/>
                <a:gd name="T18" fmla="*/ 199 w 220"/>
                <a:gd name="T19" fmla="*/ 0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0" h="285">
                  <a:moveTo>
                    <a:pt x="19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285"/>
                    <a:pt x="85" y="285"/>
                    <a:pt x="85" y="285"/>
                  </a:cubicBezTo>
                  <a:cubicBezTo>
                    <a:pt x="135" y="285"/>
                    <a:pt x="135" y="285"/>
                    <a:pt x="135" y="285"/>
                  </a:cubicBezTo>
                  <a:cubicBezTo>
                    <a:pt x="135" y="46"/>
                    <a:pt x="135" y="46"/>
                    <a:pt x="135" y="46"/>
                  </a:cubicBezTo>
                  <a:cubicBezTo>
                    <a:pt x="220" y="46"/>
                    <a:pt x="220" y="46"/>
                    <a:pt x="220" y="46"/>
                  </a:cubicBezTo>
                  <a:cubicBezTo>
                    <a:pt x="220" y="20"/>
                    <a:pt x="220" y="20"/>
                    <a:pt x="220" y="20"/>
                  </a:cubicBezTo>
                  <a:cubicBezTo>
                    <a:pt x="220" y="9"/>
                    <a:pt x="210" y="0"/>
                    <a:pt x="19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7"/>
            <p:cNvSpPr/>
            <p:nvPr/>
          </p:nvSpPr>
          <p:spPr bwMode="auto">
            <a:xfrm>
              <a:off x="2067418" y="2212127"/>
              <a:ext cx="211138" cy="1219200"/>
            </a:xfrm>
            <a:custGeom>
              <a:avLst/>
              <a:gdLst>
                <a:gd name="T0" fmla="*/ 0 w 50"/>
                <a:gd name="T1" fmla="*/ 285 h 285"/>
                <a:gd name="T2" fmla="*/ 50 w 50"/>
                <a:gd name="T3" fmla="*/ 285 h 285"/>
                <a:gd name="T4" fmla="*/ 50 w 50"/>
                <a:gd name="T5" fmla="*/ 20 h 285"/>
                <a:gd name="T6" fmla="*/ 29 w 50"/>
                <a:gd name="T7" fmla="*/ 0 h 285"/>
                <a:gd name="T8" fmla="*/ 0 w 50"/>
                <a:gd name="T9" fmla="*/ 0 h 285"/>
                <a:gd name="T10" fmla="*/ 0 w 50"/>
                <a:gd name="T11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285">
                  <a:moveTo>
                    <a:pt x="0" y="285"/>
                  </a:moveTo>
                  <a:cubicBezTo>
                    <a:pt x="50" y="285"/>
                    <a:pt x="50" y="285"/>
                    <a:pt x="50" y="285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0" y="9"/>
                    <a:pt x="41" y="0"/>
                    <a:pt x="29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8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8"/>
            <p:cNvSpPr/>
            <p:nvPr/>
          </p:nvSpPr>
          <p:spPr bwMode="auto">
            <a:xfrm>
              <a:off x="4553443" y="2191490"/>
              <a:ext cx="933450" cy="1270000"/>
            </a:xfrm>
            <a:custGeom>
              <a:avLst/>
              <a:gdLst>
                <a:gd name="T0" fmla="*/ 219 w 220"/>
                <a:gd name="T1" fmla="*/ 209 h 297"/>
                <a:gd name="T2" fmla="*/ 205 w 220"/>
                <a:gd name="T3" fmla="*/ 163 h 297"/>
                <a:gd name="T4" fmla="*/ 145 w 220"/>
                <a:gd name="T5" fmla="*/ 127 h 297"/>
                <a:gd name="T6" fmla="*/ 82 w 220"/>
                <a:gd name="T7" fmla="*/ 104 h 297"/>
                <a:gd name="T8" fmla="*/ 67 w 220"/>
                <a:gd name="T9" fmla="*/ 65 h 297"/>
                <a:gd name="T10" fmla="*/ 113 w 220"/>
                <a:gd name="T11" fmla="*/ 44 h 297"/>
                <a:gd name="T12" fmla="*/ 162 w 220"/>
                <a:gd name="T13" fmla="*/ 64 h 297"/>
                <a:gd name="T14" fmla="*/ 188 w 220"/>
                <a:gd name="T15" fmla="*/ 63 h 297"/>
                <a:gd name="T16" fmla="*/ 208 w 220"/>
                <a:gd name="T17" fmla="*/ 44 h 297"/>
                <a:gd name="T18" fmla="*/ 181 w 220"/>
                <a:gd name="T19" fmla="*/ 20 h 297"/>
                <a:gd name="T20" fmla="*/ 112 w 220"/>
                <a:gd name="T21" fmla="*/ 0 h 297"/>
                <a:gd name="T22" fmla="*/ 39 w 220"/>
                <a:gd name="T23" fmla="*/ 22 h 297"/>
                <a:gd name="T24" fmla="*/ 12 w 220"/>
                <a:gd name="T25" fmla="*/ 78 h 297"/>
                <a:gd name="T26" fmla="*/ 64 w 220"/>
                <a:gd name="T27" fmla="*/ 147 h 297"/>
                <a:gd name="T28" fmla="*/ 126 w 220"/>
                <a:gd name="T29" fmla="*/ 169 h 297"/>
                <a:gd name="T30" fmla="*/ 166 w 220"/>
                <a:gd name="T31" fmla="*/ 206 h 297"/>
                <a:gd name="T32" fmla="*/ 111 w 220"/>
                <a:gd name="T33" fmla="*/ 248 h 297"/>
                <a:gd name="T34" fmla="*/ 47 w 220"/>
                <a:gd name="T35" fmla="*/ 220 h 297"/>
                <a:gd name="T36" fmla="*/ 20 w 220"/>
                <a:gd name="T37" fmla="*/ 221 h 297"/>
                <a:gd name="T38" fmla="*/ 0 w 220"/>
                <a:gd name="T39" fmla="*/ 239 h 297"/>
                <a:gd name="T40" fmla="*/ 26 w 220"/>
                <a:gd name="T41" fmla="*/ 265 h 297"/>
                <a:gd name="T42" fmla="*/ 80 w 220"/>
                <a:gd name="T43" fmla="*/ 290 h 297"/>
                <a:gd name="T44" fmla="*/ 153 w 220"/>
                <a:gd name="T45" fmla="*/ 287 h 297"/>
                <a:gd name="T46" fmla="*/ 219 w 220"/>
                <a:gd name="T47" fmla="*/ 209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20" h="297">
                  <a:moveTo>
                    <a:pt x="219" y="209"/>
                  </a:moveTo>
                  <a:cubicBezTo>
                    <a:pt x="219" y="199"/>
                    <a:pt x="220" y="183"/>
                    <a:pt x="205" y="163"/>
                  </a:cubicBezTo>
                  <a:cubicBezTo>
                    <a:pt x="193" y="148"/>
                    <a:pt x="168" y="135"/>
                    <a:pt x="145" y="127"/>
                  </a:cubicBezTo>
                  <a:cubicBezTo>
                    <a:pt x="120" y="118"/>
                    <a:pt x="100" y="114"/>
                    <a:pt x="82" y="104"/>
                  </a:cubicBezTo>
                  <a:cubicBezTo>
                    <a:pt x="61" y="93"/>
                    <a:pt x="61" y="78"/>
                    <a:pt x="67" y="65"/>
                  </a:cubicBezTo>
                  <a:cubicBezTo>
                    <a:pt x="69" y="61"/>
                    <a:pt x="80" y="44"/>
                    <a:pt x="113" y="44"/>
                  </a:cubicBezTo>
                  <a:cubicBezTo>
                    <a:pt x="136" y="44"/>
                    <a:pt x="157" y="60"/>
                    <a:pt x="162" y="64"/>
                  </a:cubicBezTo>
                  <a:cubicBezTo>
                    <a:pt x="170" y="70"/>
                    <a:pt x="181" y="69"/>
                    <a:pt x="188" y="63"/>
                  </a:cubicBezTo>
                  <a:cubicBezTo>
                    <a:pt x="188" y="63"/>
                    <a:pt x="207" y="45"/>
                    <a:pt x="208" y="44"/>
                  </a:cubicBezTo>
                  <a:cubicBezTo>
                    <a:pt x="204" y="40"/>
                    <a:pt x="198" y="31"/>
                    <a:pt x="181" y="20"/>
                  </a:cubicBezTo>
                  <a:cubicBezTo>
                    <a:pt x="171" y="14"/>
                    <a:pt x="144" y="0"/>
                    <a:pt x="112" y="0"/>
                  </a:cubicBezTo>
                  <a:cubicBezTo>
                    <a:pt x="70" y="0"/>
                    <a:pt x="47" y="15"/>
                    <a:pt x="39" y="22"/>
                  </a:cubicBezTo>
                  <a:cubicBezTo>
                    <a:pt x="23" y="34"/>
                    <a:pt x="12" y="53"/>
                    <a:pt x="12" y="78"/>
                  </a:cubicBezTo>
                  <a:cubicBezTo>
                    <a:pt x="12" y="112"/>
                    <a:pt x="33" y="133"/>
                    <a:pt x="64" y="147"/>
                  </a:cubicBezTo>
                  <a:cubicBezTo>
                    <a:pt x="81" y="155"/>
                    <a:pt x="117" y="166"/>
                    <a:pt x="126" y="169"/>
                  </a:cubicBezTo>
                  <a:cubicBezTo>
                    <a:pt x="136" y="172"/>
                    <a:pt x="166" y="182"/>
                    <a:pt x="166" y="206"/>
                  </a:cubicBezTo>
                  <a:cubicBezTo>
                    <a:pt x="166" y="229"/>
                    <a:pt x="144" y="248"/>
                    <a:pt x="111" y="248"/>
                  </a:cubicBezTo>
                  <a:cubicBezTo>
                    <a:pt x="83" y="247"/>
                    <a:pt x="56" y="227"/>
                    <a:pt x="47" y="220"/>
                  </a:cubicBezTo>
                  <a:cubicBezTo>
                    <a:pt x="40" y="213"/>
                    <a:pt x="28" y="214"/>
                    <a:pt x="20" y="221"/>
                  </a:cubicBezTo>
                  <a:cubicBezTo>
                    <a:pt x="20" y="221"/>
                    <a:pt x="2" y="237"/>
                    <a:pt x="0" y="239"/>
                  </a:cubicBezTo>
                  <a:cubicBezTo>
                    <a:pt x="7" y="247"/>
                    <a:pt x="15" y="256"/>
                    <a:pt x="26" y="265"/>
                  </a:cubicBezTo>
                  <a:cubicBezTo>
                    <a:pt x="40" y="275"/>
                    <a:pt x="57" y="285"/>
                    <a:pt x="80" y="290"/>
                  </a:cubicBezTo>
                  <a:cubicBezTo>
                    <a:pt x="107" y="297"/>
                    <a:pt x="135" y="293"/>
                    <a:pt x="153" y="287"/>
                  </a:cubicBezTo>
                  <a:cubicBezTo>
                    <a:pt x="167" y="283"/>
                    <a:pt x="215" y="264"/>
                    <a:pt x="219" y="20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9"/>
            <p:cNvSpPr/>
            <p:nvPr/>
          </p:nvSpPr>
          <p:spPr bwMode="auto">
            <a:xfrm>
              <a:off x="3467593" y="2212127"/>
              <a:ext cx="987425" cy="1219200"/>
            </a:xfrm>
            <a:custGeom>
              <a:avLst/>
              <a:gdLst>
                <a:gd name="T0" fmla="*/ 212 w 233"/>
                <a:gd name="T1" fmla="*/ 0 h 285"/>
                <a:gd name="T2" fmla="*/ 184 w 233"/>
                <a:gd name="T3" fmla="*/ 0 h 285"/>
                <a:gd name="T4" fmla="*/ 184 w 233"/>
                <a:gd name="T5" fmla="*/ 198 h 285"/>
                <a:gd name="T6" fmla="*/ 52 w 233"/>
                <a:gd name="T7" fmla="*/ 9 h 285"/>
                <a:gd name="T8" fmla="*/ 35 w 233"/>
                <a:gd name="T9" fmla="*/ 0 h 285"/>
                <a:gd name="T10" fmla="*/ 0 w 233"/>
                <a:gd name="T11" fmla="*/ 0 h 285"/>
                <a:gd name="T12" fmla="*/ 0 w 233"/>
                <a:gd name="T13" fmla="*/ 285 h 285"/>
                <a:gd name="T14" fmla="*/ 48 w 233"/>
                <a:gd name="T15" fmla="*/ 285 h 285"/>
                <a:gd name="T16" fmla="*/ 48 w 233"/>
                <a:gd name="T17" fmla="*/ 85 h 285"/>
                <a:gd name="T18" fmla="*/ 181 w 233"/>
                <a:gd name="T19" fmla="*/ 276 h 285"/>
                <a:gd name="T20" fmla="*/ 198 w 233"/>
                <a:gd name="T21" fmla="*/ 285 h 285"/>
                <a:gd name="T22" fmla="*/ 233 w 233"/>
                <a:gd name="T23" fmla="*/ 285 h 285"/>
                <a:gd name="T24" fmla="*/ 233 w 233"/>
                <a:gd name="T25" fmla="*/ 20 h 285"/>
                <a:gd name="T26" fmla="*/ 212 w 233"/>
                <a:gd name="T27" fmla="*/ 0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3" h="285">
                  <a:moveTo>
                    <a:pt x="212" y="0"/>
                  </a:moveTo>
                  <a:cubicBezTo>
                    <a:pt x="184" y="0"/>
                    <a:pt x="184" y="0"/>
                    <a:pt x="184" y="0"/>
                  </a:cubicBezTo>
                  <a:cubicBezTo>
                    <a:pt x="184" y="198"/>
                    <a:pt x="184" y="198"/>
                    <a:pt x="184" y="198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48" y="3"/>
                    <a:pt x="42" y="0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85"/>
                    <a:pt x="0" y="285"/>
                    <a:pt x="0" y="285"/>
                  </a:cubicBezTo>
                  <a:cubicBezTo>
                    <a:pt x="48" y="285"/>
                    <a:pt x="48" y="285"/>
                    <a:pt x="48" y="2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181" y="276"/>
                    <a:pt x="181" y="276"/>
                    <a:pt x="181" y="276"/>
                  </a:cubicBezTo>
                  <a:cubicBezTo>
                    <a:pt x="184" y="282"/>
                    <a:pt x="191" y="285"/>
                    <a:pt x="198" y="285"/>
                  </a:cubicBezTo>
                  <a:cubicBezTo>
                    <a:pt x="233" y="285"/>
                    <a:pt x="233" y="285"/>
                    <a:pt x="233" y="285"/>
                  </a:cubicBezTo>
                  <a:cubicBezTo>
                    <a:pt x="233" y="20"/>
                    <a:pt x="233" y="20"/>
                    <a:pt x="233" y="20"/>
                  </a:cubicBezTo>
                  <a:cubicBezTo>
                    <a:pt x="233" y="9"/>
                    <a:pt x="224" y="0"/>
                    <a:pt x="21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pull/>
      </p:transition>
    </mc:Choice>
    <mc:Fallback xmlns="">
      <p:transition spd="med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444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20444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20204447"/>
  <p:tag name="KSO_WM_TEMPLATE_SUBCATEGORY" val="0"/>
  <p:tag name="KSO_WM_TEMPLATE_MASTER_TYPE" val="1"/>
  <p:tag name="KSO_WM_TEMPLATE_COLOR_TYPE" val="1"/>
  <p:tag name="KSO_WM_TEMPLATE_MASTER_THUMB_INDEX" val="12"/>
  <p:tag name="KSO_WM_TEMPLATE_THUMBS_INDEX" val="1、4、7、9、12、15、16、18、19、20、21、22、23、24、27、30、33、37、38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TYPE" val="y"/>
  <p:tag name="KSO_WM_UNIT_INDEX" val="1"/>
  <p:tag name="KSO_WM_UNIT_ID" val="_1*y*1"/>
  <p:tag name="KSO_WM_SLIDE_BACKGROUND_MASK_FLAG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ID" val="_3**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SUBTYPE" val="h"/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SUBTYPE" val="h"/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NDEX" val="1"/>
  <p:tag name="KSO_WM_UNIT_ID" val="_14*i*1"/>
  <p:tag name="KSO_WM_UNIT_BK_DARK_LIGHT" val="2"/>
  <p:tag name="KSO_WM_UNIT_LAYERLEVEL" val="1"/>
  <p:tag name="KSO_WM_TAG_VERSION" val="1.0"/>
  <p:tag name="KSO_WM_BEAUTIFY_FLAG" val="#wm#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SUBTYPE" val="h"/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NDEX" val="1"/>
  <p:tag name="KSO_WM_UNIT_ID" val="_15*i*1"/>
  <p:tag name="KSO_WM_UNIT_BK_DARK_LIGHT" val="2"/>
  <p:tag name="KSO_WM_UNIT_LAYERLEVEL" val="1"/>
  <p:tag name="KSO_WM_TAG_VERSION" val="1.0"/>
  <p:tag name="KSO_WM_BEAUTIFY_FLAG" val="#wm#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SUBTYPE" val="h"/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NDEX" val="1"/>
  <p:tag name="KSO_WM_UNIT_ID" val="_16*i*1"/>
  <p:tag name="KSO_WM_UNIT_BK_DARK_LIGHT" val="2"/>
  <p:tag name="KSO_WM_UNIT_LAYERLEVEL" val="1"/>
  <p:tag name="KSO_WM_TAG_VERSION" val="1.0"/>
  <p:tag name="KSO_WM_BEAUTIFY_FLAG" val="#wm#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SUBTYPE" val="h"/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NDEX" val="1"/>
  <p:tag name="KSO_WM_UNIT_ID" val="_17*i*1"/>
  <p:tag name="KSO_WM_UNIT_BK_DARK_LIGHT" val="2"/>
  <p:tag name="KSO_WM_UNIT_LAYERLEVEL" val="1"/>
  <p:tag name="KSO_WM_TAG_VERSION" val="1.0"/>
  <p:tag name="KSO_WM_BEAUTIFY_FLAG" val="#wm#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SUBTYPE" val="h"/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NDEX" val="1"/>
  <p:tag name="KSO_WM_UNIT_ID" val="_18*i*1"/>
  <p:tag name="KSO_WM_UNIT_BK_DARK_LIGHT" val="2"/>
  <p:tag name="KSO_WM_UNIT_LAYERLEVEL" val="1"/>
  <p:tag name="KSO_WM_TAG_VERSION" val="1.0"/>
  <p:tag name="KSO_WM_BEAUTIFY_FLAG" val="#wm#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SUBCATEGORY" val="0"/>
  <p:tag name="KSO_WM_SLIDE_ITEM_CNT" val="0"/>
  <p:tag name="KSO_WM_SLIDE_INDEX" val="1"/>
  <p:tag name="KSO_WM_TAG_VERSION" val="1.0"/>
  <p:tag name="KSO_WM_SLIDE_LAYOUT" val="a_b"/>
  <p:tag name="KSO_WM_SLIDE_LAYOUT_CNT" val="1_3"/>
  <p:tag name="KSO_WM_SLIDE_TYPE" val="title"/>
  <p:tag name="KSO_WM_SLIDE_SUBTYPE" val="pureTxt"/>
  <p:tag name="KSO_WM_TEMPLATE_MASTER_TYPE" val="1"/>
  <p:tag name="KSO_WM_TEMPLATE_COLOR_TYPE" val="1"/>
  <p:tag name="KSO_WM_TEMPLATE_CATEGORY" val="custom"/>
  <p:tag name="KSO_WM_TEMPLATE_INDEX" val="20204447"/>
  <p:tag name="KSO_WM_SLIDE_ID" val="custom20204447_1"/>
  <p:tag name="KSO_WM_TEMPLATE_MASTER_THUMB_INDEX" val="12"/>
  <p:tag name="KSO_WM_TEMPLATE_THUMBS_INDEX" val="1、4、7、9、12、16、19、20、21、22、23、26、28、32、36、37"/>
  <p:tag name="KSO_WM_SPECIAL_SOURCE" val="bdnull"/>
  <p:tag name="KSO_WM_FULL_TEXT_BEAUTIFY_COPY_ID" val="150995641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60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custom20204447_1*b*1"/>
  <p:tag name="KSO_WM_UNIT_LAYERLEVEL" val="1"/>
  <p:tag name="KSO_WM_TAG_VERSION" val="1.0"/>
  <p:tag name="KSO_WM_BEAUTIFY_FLAG" val="#wm#"/>
  <p:tag name="KSO_WM_UNIT_ISCONTENTSTITLE" val="0"/>
  <p:tag name="KSO_WM_UNIT_PRESET_TEXT" val="单击此处添加副标题内容"/>
  <p:tag name="KSO_WM_UNIT_NOCLEAR" val="0"/>
  <p:tag name="KSO_WM_UNIT_VALUE" val="17"/>
  <p:tag name="KSO_WM_UNIT_TYPE" val="b"/>
  <p:tag name="KSO_WM_UNIT_INDEX" val="1"/>
  <p:tag name="KSO_WM_TEMPLATE_CATEGORY" val="custom"/>
  <p:tag name="KSO_WM_TEMPLATE_INDEX" val="20204447"/>
  <p:tag name="KSO_WM_UNIT_ISNUMDGMTITLE" val="0"/>
  <p:tag name="KSO_WM_FULL_TEXT_BEAUTIFY_COPY_ID" val="15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custom20204447_1*a*1"/>
  <p:tag name="KSO_WM_UNIT_LAYERLEVEL" val="1"/>
  <p:tag name="KSO_WM_TAG_VERSION" val="1.0"/>
  <p:tag name="KSO_WM_BEAUTIFY_FLAG" val="#wm#"/>
  <p:tag name="KSO_WM_UNIT_ISCONTENTSTITLE" val="0"/>
  <p:tag name="KSO_WM_UNIT_PRESET_TEXT" val="时间管理"/>
  <p:tag name="KSO_WM_UNIT_NOCLEAR" val="0"/>
  <p:tag name="KSO_WM_UNIT_VALUE" val="6"/>
  <p:tag name="KSO_WM_UNIT_TYPE" val="a"/>
  <p:tag name="KSO_WM_UNIT_INDEX" val="1"/>
  <p:tag name="KSO_WM_TEMPLATE_CATEGORY" val="custom"/>
  <p:tag name="KSO_WM_TEMPLATE_INDEX" val="20204447"/>
  <p:tag name="KSO_WM_UNIT_ISNUMDGMTITLE" val="0"/>
  <p:tag name="KSO_WM_FULL_TEXT_BEAUTIFY_COPY_ID" val="16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3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4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59"/>
  <p:tag name="KSO_WM_UNIT_PLACING_PICTURE_USER_VIEWPORT" val="{&quot;height&quot;:4464,&quot;width&quot;:4027.0015748031497}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60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SLIDE_ITEM_CNT" val="4"/>
  <p:tag name="KSO_WM_SLIDE_LAYOUT" val="a_l"/>
  <p:tag name="KSO_WM_SLIDE_LAYOUT_CNT" val="1_1"/>
  <p:tag name="KSO_WM_SLIDE_TYPE" val="contents"/>
  <p:tag name="KSO_WM_BEAUTIFY_FLAG" val="#wm#"/>
  <p:tag name="KSO_WM_COMBINE_RELATE_SLIDE_ID" val="custom20181643_7"/>
  <p:tag name="KSO_WM_TEMPLATE_CATEGORY" val="custom"/>
  <p:tag name="KSO_WM_TEMPLATE_INDEX" val="20205704"/>
  <p:tag name="KSO_WM_SLIDE_ID" val="custom20184233_8"/>
  <p:tag name="KSO_WM_SLIDE_INDEX" val="8"/>
  <p:tag name="KSO_WM_DIAGRAM_GROUP_CODE" val="l1-1"/>
  <p:tag name="KSO_WM_TEMPLATE_SUBCATEGORY" val="combine"/>
  <p:tag name="KSO_WM_FULL_TEXT_BEAUTIFY_COPY_ID" val="150995581"/>
  <p:tag name="KSO_WM_SPECIAL_SOURCE" val="bdnull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l_h_i"/>
  <p:tag name="KSO_WM_UNIT_INDEX" val="1_1_1"/>
  <p:tag name="KSO_WM_UNIT_LAYERLEVEL" val="1_1_1"/>
  <p:tag name="KSO_WM_TEMPLATE_CATEGORY" val="custom"/>
  <p:tag name="KSO_WM_TEMPLATE_INDEX" val="20184233"/>
  <p:tag name="KSO_WM_DIAGRAM_GROUP_CODE" val="l1-1"/>
  <p:tag name="KSO_WM_UNIT_ID" val="custom20184233_8*l_h_i*1_1_1"/>
  <p:tag name="KSO_WM_UNIT_LINE_FORE_SCHEMECOLOR_INDEX" val="5"/>
  <p:tag name="KSO_WM_UNIT_LINE_FILL_TYPE" val="2"/>
  <p:tag name="KSO_WM_UNIT_TEXT_FILL_FORE_SCHEMECOLOR_INDEX" val="13"/>
  <p:tag name="KSO_WM_UNIT_TEXT_FILL_TYPE" val="1"/>
  <p:tag name="KSO_WM_UNIT_USESOURCEFORMAT_APPLY" val="1"/>
  <p:tag name="KSO_WM_FULL_TEXT_BEAUTIFY_COPY_ID" val="24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l_h_f"/>
  <p:tag name="KSO_WM_UNIT_INDEX" val="1_1_1"/>
  <p:tag name="KSO_WM_UNIT_LAYERLEVEL" val="1_1_1"/>
  <p:tag name="KSO_WM_UNIT_VALUE" val="26"/>
  <p:tag name="KSO_WM_UNIT_HIGHLIGHT" val="0"/>
  <p:tag name="KSO_WM_UNIT_COMPATIBLE" val="0"/>
  <p:tag name="KSO_WM_UNIT_CLEAR" val="0"/>
  <p:tag name="KSO_WM_UNIT_PRESET_TEXT_INDEX" val="4"/>
  <p:tag name="KSO_WM_UNIT_PRESET_TEXT_LEN" val="26"/>
  <p:tag name="KSO_WM_TEMPLATE_CATEGORY" val="custom"/>
  <p:tag name="KSO_WM_TEMPLATE_INDEX" val="20184233"/>
  <p:tag name="KSO_WM_DIAGRAM_GROUP_CODE" val="l1-1"/>
  <p:tag name="KSO_WM_UNIT_ID" val="custom20184233_8*l_h_f*1_1_1"/>
  <p:tag name="KSO_WM_UNIT_TEXT_FILL_FORE_SCHEMECOLOR_INDEX" val="13"/>
  <p:tag name="KSO_WM_UNIT_TEXT_FILL_TYPE" val="1"/>
  <p:tag name="KSO_WM_UNIT_USESOURCEFORMAT_APPLY" val="1"/>
  <p:tag name="KSO_WM_FULL_TEXT_BEAUTIFY_COPY_ID" val="39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l_h_i"/>
  <p:tag name="KSO_WM_UNIT_INDEX" val="1_2_1"/>
  <p:tag name="KSO_WM_UNIT_LAYERLEVEL" val="1_1_1"/>
  <p:tag name="KSO_WM_TEMPLATE_CATEGORY" val="custom"/>
  <p:tag name="KSO_WM_TEMPLATE_INDEX" val="20184233"/>
  <p:tag name="KSO_WM_DIAGRAM_GROUP_CODE" val="l1-1"/>
  <p:tag name="KSO_WM_UNIT_ID" val="custom20184233_8*l_h_i*1_2_1"/>
  <p:tag name="KSO_WM_UNIT_LINE_FORE_SCHEMECOLOR_INDEX" val="5"/>
  <p:tag name="KSO_WM_UNIT_LINE_FILL_TYPE" val="2"/>
  <p:tag name="KSO_WM_UNIT_TEXT_FILL_FORE_SCHEMECOLOR_INDEX" val="13"/>
  <p:tag name="KSO_WM_UNIT_TEXT_FILL_TYPE" val="1"/>
  <p:tag name="KSO_WM_UNIT_USESOURCEFORMAT_APPLY" val="1"/>
  <p:tag name="KSO_WM_FULL_TEXT_BEAUTIFY_COPY_ID" val="41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l_h_f"/>
  <p:tag name="KSO_WM_UNIT_INDEX" val="1_2_1"/>
  <p:tag name="KSO_WM_UNIT_LAYERLEVEL" val="1_1_1"/>
  <p:tag name="KSO_WM_UNIT_VALUE" val="26"/>
  <p:tag name="KSO_WM_UNIT_HIGHLIGHT" val="0"/>
  <p:tag name="KSO_WM_UNIT_COMPATIBLE" val="0"/>
  <p:tag name="KSO_WM_UNIT_CLEAR" val="0"/>
  <p:tag name="KSO_WM_UNIT_PRESET_TEXT_INDEX" val="4"/>
  <p:tag name="KSO_WM_UNIT_PRESET_TEXT_LEN" val="26"/>
  <p:tag name="KSO_WM_TEMPLATE_CATEGORY" val="custom"/>
  <p:tag name="KSO_WM_TEMPLATE_INDEX" val="20184233"/>
  <p:tag name="KSO_WM_DIAGRAM_GROUP_CODE" val="l1-1"/>
  <p:tag name="KSO_WM_UNIT_ID" val="custom20184233_8*l_h_f*1_2_1"/>
  <p:tag name="KSO_WM_UNIT_TEXT_FILL_FORE_SCHEMECOLOR_INDEX" val="13"/>
  <p:tag name="KSO_WM_UNIT_TEXT_FILL_TYPE" val="1"/>
  <p:tag name="KSO_WM_UNIT_USESOURCEFORMAT_APPLY" val="1"/>
  <p:tag name="KSO_WM_FULL_TEXT_BEAUTIFY_COPY_ID" val="43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l_h_i"/>
  <p:tag name="KSO_WM_UNIT_INDEX" val="1_3_1"/>
  <p:tag name="KSO_WM_UNIT_LAYERLEVEL" val="1_1_1"/>
  <p:tag name="KSO_WM_TEMPLATE_CATEGORY" val="custom"/>
  <p:tag name="KSO_WM_TEMPLATE_INDEX" val="20184233"/>
  <p:tag name="KSO_WM_DIAGRAM_GROUP_CODE" val="l1-1"/>
  <p:tag name="KSO_WM_UNIT_ID" val="custom20184233_8*l_h_i*1_3_1"/>
  <p:tag name="KSO_WM_UNIT_LINE_FORE_SCHEMECOLOR_INDEX" val="5"/>
  <p:tag name="KSO_WM_UNIT_LINE_FILL_TYPE" val="2"/>
  <p:tag name="KSO_WM_UNIT_TEXT_FILL_FORE_SCHEMECOLOR_INDEX" val="13"/>
  <p:tag name="KSO_WM_UNIT_TEXT_FILL_TYPE" val="1"/>
  <p:tag name="KSO_WM_UNIT_USESOURCEFORMAT_APPLY" val="1"/>
  <p:tag name="KSO_WM_FULL_TEXT_BEAUTIFY_COPY_ID" val="48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l_h_f"/>
  <p:tag name="KSO_WM_UNIT_INDEX" val="1_3_1"/>
  <p:tag name="KSO_WM_UNIT_LAYERLEVEL" val="1_1_1"/>
  <p:tag name="KSO_WM_UNIT_VALUE" val="26"/>
  <p:tag name="KSO_WM_UNIT_HIGHLIGHT" val="0"/>
  <p:tag name="KSO_WM_UNIT_COMPATIBLE" val="0"/>
  <p:tag name="KSO_WM_UNIT_CLEAR" val="0"/>
  <p:tag name="KSO_WM_UNIT_PRESET_TEXT_INDEX" val="4"/>
  <p:tag name="KSO_WM_UNIT_PRESET_TEXT_LEN" val="26"/>
  <p:tag name="KSO_WM_TEMPLATE_CATEGORY" val="custom"/>
  <p:tag name="KSO_WM_TEMPLATE_INDEX" val="20184233"/>
  <p:tag name="KSO_WM_DIAGRAM_GROUP_CODE" val="l1-1"/>
  <p:tag name="KSO_WM_UNIT_ID" val="custom20184233_8*l_h_f*1_3_1"/>
  <p:tag name="KSO_WM_UNIT_TEXT_FILL_FORE_SCHEMECOLOR_INDEX" val="13"/>
  <p:tag name="KSO_WM_UNIT_TEXT_FILL_TYPE" val="1"/>
  <p:tag name="KSO_WM_UNIT_USESOURCEFORMAT_APPLY" val="1"/>
  <p:tag name="KSO_WM_FULL_TEXT_BEAUTIFY_COPY_ID" val="50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l_h_i"/>
  <p:tag name="KSO_WM_UNIT_INDEX" val="1_4_1"/>
  <p:tag name="KSO_WM_UNIT_LAYERLEVEL" val="1_1_1"/>
  <p:tag name="KSO_WM_TEMPLATE_CATEGORY" val="custom"/>
  <p:tag name="KSO_WM_TEMPLATE_INDEX" val="20184233"/>
  <p:tag name="KSO_WM_DIAGRAM_GROUP_CODE" val="l1-1"/>
  <p:tag name="KSO_WM_UNIT_ID" val="custom20184233_8*l_h_i*1_4_1"/>
  <p:tag name="KSO_WM_UNIT_LINE_FORE_SCHEMECOLOR_INDEX" val="5"/>
  <p:tag name="KSO_WM_UNIT_LINE_FILL_TYPE" val="2"/>
  <p:tag name="KSO_WM_UNIT_TEXT_FILL_FORE_SCHEMECOLOR_INDEX" val="13"/>
  <p:tag name="KSO_WM_UNIT_TEXT_FILL_TYPE" val="1"/>
  <p:tag name="KSO_WM_UNIT_USESOURCEFORMAT_APPLY" val="1"/>
  <p:tag name="KSO_WM_FULL_TEXT_BEAUTIFY_COPY_ID" val="51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l_h_f"/>
  <p:tag name="KSO_WM_UNIT_INDEX" val="1_4_1"/>
  <p:tag name="KSO_WM_UNIT_LAYERLEVEL" val="1_1_1"/>
  <p:tag name="KSO_WM_UNIT_VALUE" val="26"/>
  <p:tag name="KSO_WM_UNIT_HIGHLIGHT" val="0"/>
  <p:tag name="KSO_WM_UNIT_COMPATIBLE" val="0"/>
  <p:tag name="KSO_WM_UNIT_CLEAR" val="0"/>
  <p:tag name="KSO_WM_UNIT_PRESET_TEXT_INDEX" val="4"/>
  <p:tag name="KSO_WM_UNIT_PRESET_TEXT_LEN" val="26"/>
  <p:tag name="KSO_WM_TEMPLATE_CATEGORY" val="custom"/>
  <p:tag name="KSO_WM_TEMPLATE_INDEX" val="20184233"/>
  <p:tag name="KSO_WM_DIAGRAM_GROUP_CODE" val="l1-1"/>
  <p:tag name="KSO_WM_UNIT_ID" val="custom20184233_8*l_h_f*1_4_1"/>
  <p:tag name="KSO_WM_UNIT_TEXT_FILL_FORE_SCHEMECOLOR_INDEX" val="13"/>
  <p:tag name="KSO_WM_UNIT_TEXT_FILL_TYPE" val="1"/>
  <p:tag name="KSO_WM_UNIT_USESOURCEFORMAT_APPLY" val="1"/>
  <p:tag name="KSO_WM_FULL_TEXT_BEAUTIFY_COPY_ID" val="53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NDEX" val="13"/>
  <p:tag name="KSO_WM_TEMPLATE_CATEGORY" val="custom"/>
  <p:tag name="KSO_WM_TEMPLATE_INDEX" val="20184233"/>
  <p:tag name="KSO_WM_DIAGRAM_GROUP_CODE" val="l1_1"/>
  <p:tag name="KSO_WM_UNIT_ID" val="custom20184233_8*i*13"/>
  <p:tag name="KSO_WM_UNIT_TEXT_FILL_FORE_SCHEMECOLOR_INDEX" val="5"/>
  <p:tag name="KSO_WM_UNIT_TEXT_FILL_TYPE" val="1"/>
  <p:tag name="KSO_WM_UNIT_USESOURCEFORMAT_APPLY" val="1"/>
  <p:tag name="KSO_WM_FULL_TEXT_BEAUTIFY_COPY_ID" val="15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NDEX" val="14"/>
  <p:tag name="KSO_WM_TEMPLATE_CATEGORY" val="custom"/>
  <p:tag name="KSO_WM_TEMPLATE_INDEX" val="20184233"/>
  <p:tag name="KSO_WM_DIAGRAM_GROUP_CODE" val="l1_1"/>
  <p:tag name="KSO_WM_UNIT_ID" val="custom20184233_8*i*14"/>
  <p:tag name="KSO_WM_UNIT_TEXT_FILL_FORE_SCHEMECOLOR_INDEX" val="5"/>
  <p:tag name="KSO_WM_UNIT_TEXT_FILL_TYPE" val="1"/>
  <p:tag name="KSO_WM_UNIT_USESOURCEFORMAT_APPLY" val="1"/>
  <p:tag name="KSO_WM_FULL_TEXT_BEAUTIFY_COPY_ID" val="16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50995583"/>
  <p:tag name="KSO_WM_SPECIAL_SOURCE" val="bdnull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7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4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6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2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2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5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3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9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0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2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3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4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5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6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7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8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9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0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1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2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3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4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0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2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5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6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4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0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1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7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9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7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704"/>
  <p:tag name="KSO_WM_FULL_TEXT_BEAUTIFY_COPY_ID" val="150995584"/>
  <p:tag name="KSO_WM_SPECIAL_SOURCE" val="bdnull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  <p:tag name="PICTUREFILLRANGE" val="556eb4be-370c-4a23-bd5e-6e0c30d6bd45"/>
  <p:tag name="KSO_WM_UNIT_VALUE" val="1735*1354"/>
  <p:tag name="KSO_WM_UNIT_HIGHLIGHT" val="0"/>
  <p:tag name="KSO_WM_UNIT_COMPATIBLE" val="0"/>
  <p:tag name="KSO_WM_UNIT_DIAGRAM_ISNUMVISUAL" val="0"/>
  <p:tag name="KSO_WM_UNIT_DIAGRAM_ISREFERUNIT" val="0"/>
  <p:tag name="KSO_WM_DIAGRAM_GROUP_CODE" val="1575809261"/>
  <p:tag name="KSO_WM_UNIT_TYPE" val="ζ_h_d"/>
  <p:tag name="KSO_WM_UNIT_INDEX" val="1_1_1"/>
  <p:tag name="KSO_WM_UNIT_ID" val="crop20194998_1*ζ_h_d*1_1_1"/>
  <p:tag name="KSO_WM_TEMPLATE_CATEGORY" val="crop"/>
  <p:tag name="KSO_WM_TEMPLATE_INDEX" val="20194998"/>
  <p:tag name="KSO_WM_UNIT_LAYERLEVEL" val="1_1_1"/>
  <p:tag name="KSO_WM_TAG_VERSION" val="1.0"/>
  <p:tag name="KSO_WM_BEAUTIFY_FLAG" val="#wm#"/>
  <p:tag name="KSO_WM_UNIT_DIAGRAM_MODELTYPE" val="creativeCrop"/>
  <p:tag name="KSO_WM_BLIP_RECT_LEFT" val="-46"/>
  <p:tag name="KSO_WM_BLIP_RECT_RIGHT" val="-46"/>
  <p:tag name="KSO_WM_BLIP_RECT_TOP" val="0"/>
  <p:tag name="KSO_WM_BLIP_RECT_BOTTOM" val="0"/>
  <p:tag name="KSO_WM_CREATIVE_CROP_ORG_WIDTH" val="815"/>
  <p:tag name="KSO_WM_CREATIVE_CROP_ORG_HEIGHT" val="543"/>
  <p:tag name="KSO_WM_CREATIVE_CROP_HEIGHT" val="543.5"/>
  <p:tag name="KSO_WM_CREATIVE_CROP_WIDTH" val="424.215"/>
  <p:tag name="KSO_WM_CREATIVE_CROP_VERSION" val="1"/>
  <p:tag name="KSO_WM_CREATIVE_CROP_TEMPLATE_ID" val="3106869"/>
  <p:tag name="KSO_WM_CREATIVE_CROP_ORG_DELTA_X" val="0"/>
  <p:tag name="KSO_WM_CREATIVE_CROP_ORG_DELTA_Y" val="-0.25"/>
  <p:tag name="KSO_WM_UNIT_PARTIAL_ZOOM_RATIO" val="100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704"/>
  <p:tag name="KSO_WM_SLIDE_ITEM_CNT" val="4"/>
  <p:tag name="KSO_WM_SPECIAL_SOURCE" val="bdnull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60807"/>
  <p:tag name="KSO_WM_TAG_VERSION" val="1.0"/>
  <p:tag name="KSO_WM_BEAUTIFY_FLAG" val="#wm#"/>
  <p:tag name="KSO_WM_UNIT_TYPE" val="l_i"/>
  <p:tag name="KSO_WM_UNIT_INDEX" val="1_13"/>
  <p:tag name="KSO_WM_UNIT_ID" val="diagram20160807_6*l_i*1_13"/>
  <p:tag name="KSO_WM_UNIT_LAYERLEVEL" val="1_1"/>
  <p:tag name="KSO_WM_DIAGRAM_GROUP_CODE" val="l1-1"/>
  <p:tag name="KSO_WM_UNIT_FILL_FORE_SCHEMECOLOR_INDEX" val="16"/>
  <p:tag name="KSO_WM_UNIT_FILL_TYPE" val="1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60807"/>
  <p:tag name="KSO_WM_TAG_VERSION" val="1.0"/>
  <p:tag name="KSO_WM_BEAUTIFY_FLAG" val="#wm#"/>
  <p:tag name="KSO_WM_UNIT_TYPE" val="l_i"/>
  <p:tag name="KSO_WM_UNIT_INDEX" val="1_1"/>
  <p:tag name="KSO_WM_UNIT_ID" val="diagram20160807_6*l_i*1_1"/>
  <p:tag name="KSO_WM_UNIT_LAYERLEVEL" val="1_1"/>
  <p:tag name="KSO_WM_DIAGRAM_GROUP_CODE" val="l1-1"/>
  <p:tag name="KSO_WM_UNIT_FILL_FORE_SCHEMECOLOR_INDEX" val="13"/>
  <p:tag name="KSO_WM_UNIT_FILL_TYPE" val="1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60807"/>
  <p:tag name="KSO_WM_TAG_VERSION" val="1.0"/>
  <p:tag name="KSO_WM_BEAUTIFY_FLAG" val="#wm#"/>
  <p:tag name="KSO_WM_UNIT_TYPE" val="l_i"/>
  <p:tag name="KSO_WM_UNIT_INDEX" val="1_2"/>
  <p:tag name="KSO_WM_UNIT_ID" val="diagram20160807_6*l_i*1_2"/>
  <p:tag name="KSO_WM_UNIT_LAYERLEVEL" val="1_1"/>
  <p:tag name="KSO_WM_DIAGRAM_GROUP_CODE" val="l1-1"/>
  <p:tag name="KSO_WM_UNIT_FILL_FORE_SCHEMECOLOR_INDEX" val="13"/>
  <p:tag name="KSO_WM_UNIT_FILL_TYPE" val="1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60807"/>
  <p:tag name="KSO_WM_TAG_VERSION" val="1.0"/>
  <p:tag name="KSO_WM_BEAUTIFY_FLAG" val="#wm#"/>
  <p:tag name="KSO_WM_UNIT_TYPE" val="l_i"/>
  <p:tag name="KSO_WM_UNIT_INDEX" val="1_3"/>
  <p:tag name="KSO_WM_UNIT_ID" val="diagram20160807_6*l_i*1_3"/>
  <p:tag name="KSO_WM_UNIT_LAYERLEVEL" val="1_1"/>
  <p:tag name="KSO_WM_DIAGRAM_GROUP_CODE" val="l1-1"/>
  <p:tag name="KSO_WM_UNIT_FILL_FORE_SCHEMECOLOR_INDEX" val="13"/>
  <p:tag name="KSO_WM_UNIT_FILL_TYPE" val="1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60807"/>
  <p:tag name="KSO_WM_TAG_VERSION" val="1.0"/>
  <p:tag name="KSO_WM_BEAUTIFY_FLAG" val="#wm#"/>
  <p:tag name="KSO_WM_UNIT_TYPE" val="l_i"/>
  <p:tag name="KSO_WM_UNIT_INDEX" val="1_4"/>
  <p:tag name="KSO_WM_UNIT_ID" val="diagram20160807_6*l_i*1_4"/>
  <p:tag name="KSO_WM_UNIT_LAYERLEVEL" val="1_1"/>
  <p:tag name="KSO_WM_DIAGRAM_GROUP_CODE" val="l1-1"/>
  <p:tag name="KSO_WM_UNIT_FILL_FORE_SCHEMECOLOR_INDEX" val="13"/>
  <p:tag name="KSO_WM_UNIT_FILL_TYPE" val="1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60807"/>
  <p:tag name="KSO_WM_TAG_VERSION" val="1.0"/>
  <p:tag name="KSO_WM_BEAUTIFY_FLAG" val="#wm#"/>
  <p:tag name="KSO_WM_UNIT_TYPE" val="l_i"/>
  <p:tag name="KSO_WM_UNIT_INDEX" val="1_5"/>
  <p:tag name="KSO_WM_UNIT_ID" val="diagram20160807_6*l_i*1_5"/>
  <p:tag name="KSO_WM_UNIT_LAYERLEVEL" val="1_1"/>
  <p:tag name="KSO_WM_DIAGRAM_GROUP_CODE" val="l1-1"/>
  <p:tag name="KSO_WM_UNIT_FILL_FORE_SCHEMECOLOR_INDEX" val="13"/>
  <p:tag name="KSO_WM_UNIT_FILL_TYPE" val="1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60807"/>
  <p:tag name="KSO_WM_TAG_VERSION" val="1.0"/>
  <p:tag name="KSO_WM_BEAUTIFY_FLAG" val="#wm#"/>
  <p:tag name="KSO_WM_UNIT_TYPE" val="l_i"/>
  <p:tag name="KSO_WM_UNIT_INDEX" val="1_6"/>
  <p:tag name="KSO_WM_UNIT_ID" val="diagram20160807_6*l_i*1_6"/>
  <p:tag name="KSO_WM_UNIT_LAYERLEVEL" val="1_1"/>
  <p:tag name="KSO_WM_DIAGRAM_GROUP_CODE" val="l1-1"/>
  <p:tag name="KSO_WM_UNIT_FILL_FORE_SCHEMECOLOR_INDEX" val="13"/>
  <p:tag name="KSO_WM_UNIT_FILL_TYPE" val="1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60807"/>
  <p:tag name="KSO_WM_TAG_VERSION" val="1.0"/>
  <p:tag name="KSO_WM_BEAUTIFY_FLAG" val="#wm#"/>
  <p:tag name="KSO_WM_UNIT_TYPE" val="l_i"/>
  <p:tag name="KSO_WM_UNIT_INDEX" val="1_7"/>
  <p:tag name="KSO_WM_UNIT_ID" val="diagram20160807_6*l_i*1_7"/>
  <p:tag name="KSO_WM_UNIT_LAYERLEVEL" val="1_1"/>
  <p:tag name="KSO_WM_DIAGRAM_GROUP_CODE" val="l1-1"/>
  <p:tag name="KSO_WM_UNIT_FILL_FORE_SCHEMECOLOR_INDEX" val="6"/>
  <p:tag name="KSO_WM_UNIT_FILL_TYPE" val="1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60807"/>
  <p:tag name="KSO_WM_TAG_VERSION" val="1.0"/>
  <p:tag name="KSO_WM_BEAUTIFY_FLAG" val="#wm#"/>
  <p:tag name="KSO_WM_UNIT_TYPE" val="l_i"/>
  <p:tag name="KSO_WM_UNIT_INDEX" val="1_8"/>
  <p:tag name="KSO_WM_UNIT_ID" val="diagram20160807_6*l_i*1_8"/>
  <p:tag name="KSO_WM_UNIT_LAYERLEVEL" val="1_1"/>
  <p:tag name="KSO_WM_DIAGRAM_GROUP_CODE" val="l1-1"/>
  <p:tag name="KSO_WM_UNIT_FILL_FORE_SCHEMECOLOR_INDEX" val="9"/>
  <p:tag name="KSO_WM_UNIT_FILL_TYPE" val="1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60807"/>
  <p:tag name="KSO_WM_TAG_VERSION" val="1.0"/>
  <p:tag name="KSO_WM_BEAUTIFY_FLAG" val="#wm#"/>
  <p:tag name="KSO_WM_UNIT_TYPE" val="l_i"/>
  <p:tag name="KSO_WM_UNIT_INDEX" val="1_9"/>
  <p:tag name="KSO_WM_UNIT_ID" val="diagram20160807_6*l_i*1_9"/>
  <p:tag name="KSO_WM_UNIT_LAYERLEVEL" val="1_1"/>
  <p:tag name="KSO_WM_DIAGRAM_GROUP_CODE" val="l1-1"/>
  <p:tag name="KSO_WM_UNIT_FILL_FORE_SCHEMECOLOR_INDEX" val="8"/>
  <p:tag name="KSO_WM_UNIT_FILL_TYPE" val="1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60807"/>
  <p:tag name="KSO_WM_TAG_VERSION" val="1.0"/>
  <p:tag name="KSO_WM_BEAUTIFY_FLAG" val="#wm#"/>
  <p:tag name="KSO_WM_UNIT_TYPE" val="l_i"/>
  <p:tag name="KSO_WM_UNIT_INDEX" val="1_10"/>
  <p:tag name="KSO_WM_UNIT_ID" val="diagram20160807_6*l_i*1_10"/>
  <p:tag name="KSO_WM_UNIT_LAYERLEVEL" val="1_1"/>
  <p:tag name="KSO_WM_DIAGRAM_GROUP_CODE" val="l1-1"/>
  <p:tag name="KSO_WM_UNIT_FILL_FORE_SCHEMECOLOR_INDEX" val="7"/>
  <p:tag name="KSO_WM_UNIT_FILL_TYPE" val="1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60807"/>
  <p:tag name="KSO_WM_TAG_VERSION" val="1.0"/>
  <p:tag name="KSO_WM_BEAUTIFY_FLAG" val="#wm#"/>
  <p:tag name="KSO_WM_UNIT_TYPE" val="l_i"/>
  <p:tag name="KSO_WM_UNIT_INDEX" val="1_11"/>
  <p:tag name="KSO_WM_UNIT_ID" val="diagram20160807_6*l_i*1_11"/>
  <p:tag name="KSO_WM_UNIT_LAYERLEVEL" val="1_1"/>
  <p:tag name="KSO_WM_DIAGRAM_GROUP_CODE" val="l1-1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60807"/>
  <p:tag name="KSO_WM_TAG_VERSION" val="1.0"/>
  <p:tag name="KSO_WM_BEAUTIFY_FLAG" val="#wm#"/>
  <p:tag name="KSO_WM_UNIT_TYPE" val="l_i"/>
  <p:tag name="KSO_WM_UNIT_INDEX" val="1_12"/>
  <p:tag name="KSO_WM_UNIT_ID" val="diagram20160807_6*l_i*1_12"/>
  <p:tag name="KSO_WM_UNIT_LAYERLEVEL" val="1_1"/>
  <p:tag name="KSO_WM_DIAGRAM_GROUP_CODE" val="l1-1"/>
  <p:tag name="KSO_WM_UNIT_FILL_FORE_SCHEMECOLOR_INDEX" val="10"/>
  <p:tag name="KSO_WM_UNIT_FILL_TYPE" val="1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60807"/>
  <p:tag name="KSO_WM_TAG_VERSION" val="1.0"/>
  <p:tag name="KSO_WM_BEAUTIFY_FLAG" val="#wm#"/>
  <p:tag name="KSO_WM_UNIT_TYPE" val="l_h_f"/>
  <p:tag name="KSO_WM_UNIT_INDEX" val="1_1_1"/>
  <p:tag name="KSO_WM_UNIT_ID" val="diagram20160807_6*l_h_f*1_1_1"/>
  <p:tag name="KSO_WM_UNIT_LAYERLEVEL" val="1_1_1"/>
  <p:tag name="KSO_WM_UNIT_VALUE" val="3"/>
  <p:tag name="KSO_WM_UNIT_HIGHLIGHT" val="0"/>
  <p:tag name="KSO_WM_UNIT_COMPATIBLE" val="0"/>
  <p:tag name="KSO_WM_UNIT_CLEAR" val="0"/>
  <p:tag name="KSO_WM_UNIT_PRESET_TEXT_INDEX" val="3"/>
  <p:tag name="KSO_WM_UNIT_PRESET_TEXT_LEN" val="5"/>
  <p:tag name="KSO_WM_DIAGRAM_GROUP_CODE" val="l1-1"/>
  <p:tag name="KSO_WM_UNIT_TEXT_FILL_FORE_SCHEMECOLOR_INDEX" val="13"/>
  <p:tag name="KSO_WM_UNIT_TEXT_FILL_TYPE" val="1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60807"/>
  <p:tag name="KSO_WM_TAG_VERSION" val="1.0"/>
  <p:tag name="KSO_WM_BEAUTIFY_FLAG" val="#wm#"/>
  <p:tag name="KSO_WM_UNIT_TYPE" val="l_h_f"/>
  <p:tag name="KSO_WM_UNIT_INDEX" val="1_3_1"/>
  <p:tag name="KSO_WM_UNIT_ID" val="diagram20160807_6*l_h_f*1_3_1"/>
  <p:tag name="KSO_WM_UNIT_LAYERLEVEL" val="1_1_1"/>
  <p:tag name="KSO_WM_UNIT_VALUE" val="3"/>
  <p:tag name="KSO_WM_UNIT_HIGHLIGHT" val="0"/>
  <p:tag name="KSO_WM_UNIT_COMPATIBLE" val="0"/>
  <p:tag name="KSO_WM_UNIT_CLEAR" val="0"/>
  <p:tag name="KSO_WM_UNIT_PRESET_TEXT_INDEX" val="3"/>
  <p:tag name="KSO_WM_UNIT_PRESET_TEXT_LEN" val="5"/>
  <p:tag name="KSO_WM_DIAGRAM_GROUP_CODE" val="l1-1"/>
  <p:tag name="KSO_WM_UNIT_TEXT_FILL_FORE_SCHEMECOLOR_INDEX" val="13"/>
  <p:tag name="KSO_WM_UNIT_TEXT_FILL_TYPE" val="1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60807"/>
  <p:tag name="KSO_WM_TAG_VERSION" val="1.0"/>
  <p:tag name="KSO_WM_BEAUTIFY_FLAG" val="#wm#"/>
  <p:tag name="KSO_WM_UNIT_TYPE" val="l_h_f"/>
  <p:tag name="KSO_WM_UNIT_INDEX" val="1_5_1"/>
  <p:tag name="KSO_WM_UNIT_ID" val="diagram20160807_6*l_h_f*1_5_1"/>
  <p:tag name="KSO_WM_UNIT_LAYERLEVEL" val="1_1_1"/>
  <p:tag name="KSO_WM_UNIT_VALUE" val="3"/>
  <p:tag name="KSO_WM_UNIT_HIGHLIGHT" val="0"/>
  <p:tag name="KSO_WM_UNIT_COMPATIBLE" val="0"/>
  <p:tag name="KSO_WM_UNIT_CLEAR" val="0"/>
  <p:tag name="KSO_WM_UNIT_PRESET_TEXT_INDEX" val="3"/>
  <p:tag name="KSO_WM_UNIT_PRESET_TEXT_LEN" val="5"/>
  <p:tag name="KSO_WM_DIAGRAM_GROUP_CODE" val="l1-1"/>
  <p:tag name="KSO_WM_UNIT_TEXT_FILL_FORE_SCHEMECOLOR_INDEX" val="13"/>
  <p:tag name="KSO_WM_UNIT_TEXT_FILL_TYPE" val="1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60807"/>
  <p:tag name="KSO_WM_TAG_VERSION" val="1.0"/>
  <p:tag name="KSO_WM_BEAUTIFY_FLAG" val="#wm#"/>
  <p:tag name="KSO_WM_UNIT_TYPE" val="l_h_f"/>
  <p:tag name="KSO_WM_UNIT_INDEX" val="1_2_1"/>
  <p:tag name="KSO_WM_UNIT_ID" val="diagram20160807_6*l_h_f*1_2_1"/>
  <p:tag name="KSO_WM_UNIT_LAYERLEVEL" val="1_1_1"/>
  <p:tag name="KSO_WM_UNIT_VALUE" val="3"/>
  <p:tag name="KSO_WM_UNIT_HIGHLIGHT" val="0"/>
  <p:tag name="KSO_WM_UNIT_COMPATIBLE" val="0"/>
  <p:tag name="KSO_WM_UNIT_CLEAR" val="0"/>
  <p:tag name="KSO_WM_UNIT_PRESET_TEXT_INDEX" val="3"/>
  <p:tag name="KSO_WM_UNIT_PRESET_TEXT_LEN" val="5"/>
  <p:tag name="KSO_WM_DIAGRAM_GROUP_CODE" val="l1-1"/>
  <p:tag name="KSO_WM_UNIT_TEXT_FILL_FORE_SCHEMECOLOR_INDEX" val="13"/>
  <p:tag name="KSO_WM_UNIT_TEXT_FILL_TYPE" val="1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60807"/>
  <p:tag name="KSO_WM_TAG_VERSION" val="1.0"/>
  <p:tag name="KSO_WM_BEAUTIFY_FLAG" val="#wm#"/>
  <p:tag name="KSO_WM_UNIT_TYPE" val="l_h_f"/>
  <p:tag name="KSO_WM_UNIT_INDEX" val="1_4_1"/>
  <p:tag name="KSO_WM_UNIT_ID" val="diagram20160807_6*l_h_f*1_4_1"/>
  <p:tag name="KSO_WM_UNIT_LAYERLEVEL" val="1_1_1"/>
  <p:tag name="KSO_WM_UNIT_VALUE" val="3"/>
  <p:tag name="KSO_WM_UNIT_HIGHLIGHT" val="0"/>
  <p:tag name="KSO_WM_UNIT_COMPATIBLE" val="0"/>
  <p:tag name="KSO_WM_UNIT_CLEAR" val="0"/>
  <p:tag name="KSO_WM_UNIT_PRESET_TEXT_INDEX" val="3"/>
  <p:tag name="KSO_WM_UNIT_PRESET_TEXT_LEN" val="5"/>
  <p:tag name="KSO_WM_DIAGRAM_GROUP_CODE" val="l1-1"/>
  <p:tag name="KSO_WM_UNIT_TEXT_FILL_FORE_SCHEMECOLOR_INDEX" val="13"/>
  <p:tag name="KSO_WM_UNIT_TEXT_FILL_TYPE" val="1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60807"/>
  <p:tag name="KSO_WM_TAG_VERSION" val="1.0"/>
  <p:tag name="KSO_WM_BEAUTIFY_FLAG" val="#wm#"/>
  <p:tag name="KSO_WM_UNIT_TYPE" val="l_h_f"/>
  <p:tag name="KSO_WM_UNIT_INDEX" val="1_6_1"/>
  <p:tag name="KSO_WM_UNIT_ID" val="diagram20160807_6*l_h_f*1_6_1"/>
  <p:tag name="KSO_WM_UNIT_LAYERLEVEL" val="1_1_1"/>
  <p:tag name="KSO_WM_UNIT_VALUE" val="3"/>
  <p:tag name="KSO_WM_UNIT_HIGHLIGHT" val="0"/>
  <p:tag name="KSO_WM_UNIT_COMPATIBLE" val="0"/>
  <p:tag name="KSO_WM_UNIT_CLEAR" val="0"/>
  <p:tag name="KSO_WM_UNIT_PRESET_TEXT_INDEX" val="3"/>
  <p:tag name="KSO_WM_UNIT_PRESET_TEXT_LEN" val="5"/>
  <p:tag name="KSO_WM_DIAGRAM_GROUP_CODE" val="l1-1"/>
  <p:tag name="KSO_WM_UNIT_TEXT_FILL_FORE_SCHEMECOLOR_INDEX" val="13"/>
  <p:tag name="KSO_WM_UNIT_TEXT_FILL_TYPE" val="1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2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5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6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SLIDE_ITEM_CNT" val="2"/>
  <p:tag name="KSO_WM_SLIDE_LAYOUT" val="a_h"/>
  <p:tag name="KSO_WM_SLIDE_LAYOUT_CNT" val="1_2"/>
  <p:tag name="KSO_WM_SLIDE_TYPE" val="text"/>
  <p:tag name="KSO_WM_BEAUTIFY_FLAG" val="#wm#"/>
  <p:tag name="KSO_WM_SLIDE_POSITION" val="89*129"/>
  <p:tag name="KSO_WM_SLIDE_SIZE" val="699*387"/>
  <p:tag name="KSO_WM_COMBINE_RELATE_SLIDE_ID" val="background20181781_8"/>
  <p:tag name="KSO_WM_TEMPLATE_CATEGORY" val="custom"/>
  <p:tag name="KSO_WM_TEMPLATE_INDEX" val="20205704"/>
  <p:tag name="KSO_WM_SLIDE_ID" val="custom20184233_24"/>
  <p:tag name="KSO_WM_SLIDE_INDEX" val="24"/>
  <p:tag name="KSO_WM_TEMPLATE_SUBCATEGORY" val="combine"/>
  <p:tag name="KSO_WM_FULL_TEXT_BEAUTIFY_COPY_ID" val="150995588"/>
  <p:tag name="KSO_WM_SPECIAL_SOURCE" val="bdnull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NDEX" val="0"/>
  <p:tag name="KSO_WM_TEMPLATE_CATEGORY" val="custom"/>
  <p:tag name="KSO_WM_TEMPLATE_INDEX" val="20184233"/>
  <p:tag name="KSO_WM_UNIT_ID" val="custom20184233_24*i*0"/>
  <p:tag name="KSO_WM_FULL_TEXT_BEAUTIFY_COPY_ID" val="6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NDEX" val="1"/>
  <p:tag name="KSO_WM_TEMPLATE_CATEGORY" val="custom"/>
  <p:tag name="KSO_WM_TEMPLATE_INDEX" val="20184233"/>
  <p:tag name="KSO_WM_UNIT_ID" val="custom20184233_24*i*1"/>
  <p:tag name="KSO_WM_FULL_TEXT_BEAUTIFY_COPY_ID" val="8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h_f"/>
  <p:tag name="KSO_WM_UNIT_INDEX" val="2_1"/>
  <p:tag name="KSO_WM_UNIT_LAYERLEVEL" val="1_1"/>
  <p:tag name="KSO_WM_UNIT_VALUE" val="72"/>
  <p:tag name="KSO_WM_UNIT_HIGHLIGHT" val="0"/>
  <p:tag name="KSO_WM_UNIT_COMPATIBLE" val="0"/>
  <p:tag name="KSO_WM_UNIT_CLEAR" val="0"/>
  <p:tag name="KSO_WM_UNIT_PRESET_TEXT_INDEX" val="4"/>
  <p:tag name="KSO_WM_UNIT_PRESET_TEXT_LEN" val="114"/>
  <p:tag name="KSO_WM_TEMPLATE_CATEGORY" val="custom"/>
  <p:tag name="KSO_WM_TEMPLATE_INDEX" val="20184233"/>
  <p:tag name="KSO_WM_UNIT_ID" val="custom20184233_24*h_f*2_1"/>
  <p:tag name="KSO_WM_FULL_TEXT_BEAUTIFY_COPY_ID" val="4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h_a"/>
  <p:tag name="KSO_WM_UNIT_INDEX" val="2_1"/>
  <p:tag name="KSO_WM_UNIT_LAYERLEVEL" val="1_1"/>
  <p:tag name="KSO_WM_UNIT_VALUE" val="12"/>
  <p:tag name="KSO_WM_UNIT_HIGHLIGHT" val="0"/>
  <p:tag name="KSO_WM_UNIT_COMPATIBLE" val="0"/>
  <p:tag name="KSO_WM_UNIT_CLEAR" val="0"/>
  <p:tag name="KSO_WM_UNIT_PRESET_TEXT_INDEX" val="3"/>
  <p:tag name="KSO_WM_UNIT_PRESET_TEXT_LEN" val="12"/>
  <p:tag name="KSO_WM_TEMPLATE_CATEGORY" val="custom"/>
  <p:tag name="KSO_WM_TEMPLATE_INDEX" val="20184233"/>
  <p:tag name="KSO_WM_UNIT_ID" val="custom20184233_24*h_a*2_1"/>
  <p:tag name="KSO_WM_FULL_TEXT_BEAUTIFY_COPY_ID" val="5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2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5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6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8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7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3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4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2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3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2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5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6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1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0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7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8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2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8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0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1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3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7"/>
  <p:tag name="KSO_WM_TEMPLATE_SUBCATEGORY" val="19"/>
  <p:tag name="KSO_WM_TEMPLATE_MASTER_TYPE" val="0"/>
  <p:tag name="KSO_WM_TEMPLATE_COLOR_TYPE" val="1"/>
  <p:tag name="KSO_WM_SLIDE_ITEM_CNT" val="0"/>
  <p:tag name="KSO_WM_SLIDE_INDEX" val="17"/>
  <p:tag name="KSO_WM_TAG_VERSION" val="1.0"/>
  <p:tag name="KSO_WM_BEAUTIFY_FLAG" val="#wm#"/>
  <p:tag name="KSO_WM_TEMPLATE_CATEGORY" val="custom"/>
  <p:tag name="KSO_WM_TEMPLATE_INDEX" val="20205081"/>
  <p:tag name="KSO_WM_SLIDE_LAYOUT" val="a_d_f"/>
  <p:tag name="KSO_WM_SLIDE_LAYOUT_CNT" val="1_1_1"/>
  <p:tag name="KSO_WM_SLIDE_TYPE" val="text"/>
  <p:tag name="KSO_WM_SLIDE_SUBTYPE" val="picTxt"/>
  <p:tag name="KSO_WM_SLIDE_SIZE" val="864*430"/>
  <p:tag name="KSO_WM_SLIDE_POSITION" val="48*61"/>
  <p:tag name="KSO_WM_UNIT_SHOW_EDIT_AREA_INDICATION" val="1"/>
  <p:tag name="KSO_WM_FULL_TEXT_BEAUTIFY_COPY_ID" val="150995587"/>
  <p:tag name="KSO_WM_SPECIAL_SOURCE" val="bdnull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5081_17*i*1"/>
  <p:tag name="KSO_WM_TEMPLATE_CATEGORY" val="custom"/>
  <p:tag name="KSO_WM_TEMPLATE_INDEX" val="20205081"/>
  <p:tag name="KSO_WM_UNIT_LAYERLEVEL" val="1"/>
  <p:tag name="KSO_WM_TAG_VERSION" val="1.0"/>
  <p:tag name="KSO_WM_BEAUTIFY_FLAG" val="#wm#"/>
  <p:tag name="KSO_WM_UNIT_TYPE" val="i"/>
  <p:tag name="KSO_WM_UNIT_INDEX" val="1"/>
  <p:tag name="KSO_WM_FULL_TEXT_BEAUTIFY_COPY_ID" val="21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5081_17*d*1"/>
  <p:tag name="KSO_WM_TEMPLATE_CATEGORY" val="custom"/>
  <p:tag name="KSO_WM_TEMPLATE_INDEX" val="20205081"/>
  <p:tag name="KSO_WM_UNIT_LAYERLEVEL" val="1"/>
  <p:tag name="KSO_WM_TAG_VERSION" val="1.0"/>
  <p:tag name="KSO_WM_BEAUTIFY_FLAG" val="#wm#"/>
  <p:tag name="KSO_WM_UNIT_TYPE" val="d"/>
  <p:tag name="KSO_WM_UNIT_INDEX" val="1"/>
  <p:tag name="KSO_WM_UNIT_VALUE" val="978*1740"/>
  <p:tag name="KSO_WM_UNIT_SUPPORT_UNIT_TYPE" val="[&quot;all&quot;]"/>
  <p:tag name="KSO_WM_FULL_TEXT_BEAUTIFY_COPY_ID" val="14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5081_17*f*1"/>
  <p:tag name="KSO_WM_TEMPLATE_CATEGORY" val="custom"/>
  <p:tag name="KSO_WM_TEMPLATE_INDEX" val="20205081"/>
  <p:tag name="KSO_WM_UNIT_LAYERLEVEL" val="1"/>
  <p:tag name="KSO_WM_TAG_VERSION" val="1.0"/>
  <p:tag name="KSO_WM_BEAUTIFY_FLAG" val="#wm#"/>
  <p:tag name="KSO_WM_UNIT_PRESET_TEXT" val="单击此处添加正文"/>
  <p:tag name="KSO_WM_UNIT_NOCLEAR" val="0"/>
  <p:tag name="KSO_WM_UNIT_VALUE" val="180"/>
  <p:tag name="KSO_WM_UNIT_TYPE" val="f"/>
  <p:tag name="KSO_WM_UNIT_INDEX" val="1"/>
  <p:tag name="KSO_WM_UNIT_SHOW_EDIT_AREA_INDICATION" val="1"/>
  <p:tag name="KSO_WM_FULL_TEXT_BEAUTIFY_COPY_ID" val="3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SLIDE_ITEM_CNT" val="3"/>
  <p:tag name="KSO_WM_SLIDE_LAYOUT" val="a_h"/>
  <p:tag name="KSO_WM_SLIDE_LAYOUT_CNT" val="1_2"/>
  <p:tag name="KSO_WM_SLIDE_TYPE" val="text"/>
  <p:tag name="KSO_WM_BEAUTIFY_FLAG" val="#wm#"/>
  <p:tag name="KSO_WM_SLIDE_POSITION" val="102*165"/>
  <p:tag name="KSO_WM_SLIDE_SIZE" val="802*323"/>
  <p:tag name="KSO_WM_COMBINE_RELATE_SLIDE_ID" val="background20181781_9"/>
  <p:tag name="KSO_WM_TEMPLATE_CATEGORY" val="custom"/>
  <p:tag name="KSO_WM_TEMPLATE_INDEX" val="20205704"/>
  <p:tag name="KSO_WM_SLIDE_ID" val="custom20184233_25"/>
  <p:tag name="KSO_WM_SLIDE_INDEX" val="25"/>
  <p:tag name="KSO_WM_TEMPLATE_SUBCATEGORY" val="combine"/>
  <p:tag name="KSO_WM_FULL_TEXT_BEAUTIFY_COPY_ID" val="150995586"/>
  <p:tag name="KSO_WM_SPECIAL_SOURCE" val="bdnull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0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3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52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1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5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6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2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3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9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0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6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7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2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3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6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1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50995590"/>
  <p:tag name="KSO_WM_SPECIAL_SOURCE" val="bdnull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4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5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2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4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8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2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6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9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0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1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2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3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7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0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2"/>
  <p:tag name="KSO_WM_UNIT_PLACING_PICTURE_USER_VIEWPORT" val="{&quot;height&quot;:3061.4173228346458,&quot;width&quot;:3102.2362204724409}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3"/>
  <p:tag name="KSO_WM_UNIT_PLACING_PICTURE_USER_VIEWPORT" val="{&quot;height&quot;:3061.4173228346458,&quot;width&quot;:3061.4173228346458}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4"/>
  <p:tag name="KSO_WM_UNIT_PLACING_PICTURE_USER_VIEWPORT" val="{&quot;height&quot;:3061.4173228346458,&quot;width&quot;:3061.4173228346458}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1276"/>
  <p:tag name="KSO_WM_UNIT_PLACING_PICTURE_USER_VIEWPORT" val="{&quot;height&quot;:3061.4173228346458,&quot;width&quot;:3113.6598425196848}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5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8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0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1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8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9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0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1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6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7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8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9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0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1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4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5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8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4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6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8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9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0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1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2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3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4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7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8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9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1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3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5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7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9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00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01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02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03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04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05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06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07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08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09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10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11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12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13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14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15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16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17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18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19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20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21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22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23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24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25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26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27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28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29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30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31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32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33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34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35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36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37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38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39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40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41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42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43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44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45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46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47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48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49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50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51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52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53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54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55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56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57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58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59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60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61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62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63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64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65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66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67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68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69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70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71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72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73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74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75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76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77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78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79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80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81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82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83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84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85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86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87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88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89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90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91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92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93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94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95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96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97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98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99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0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1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2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3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4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5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6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7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8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9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10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11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12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13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14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15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16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17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18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19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20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21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22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23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24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25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26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27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28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29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30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31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32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33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34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35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36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37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38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39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40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41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42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43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44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45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46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47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48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49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50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51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52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53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54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55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56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57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58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59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60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61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62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63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64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65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66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67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68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69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70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71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72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73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74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75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76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77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78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79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80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81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82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83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84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85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86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87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88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89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90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91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92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93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94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95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96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97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98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99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00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01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02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03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04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05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06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07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08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09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10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11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12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13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14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15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16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17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18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19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20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21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22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23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24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25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26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27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28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29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30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31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32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33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34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35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36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37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38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39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40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41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42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43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44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45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46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47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48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49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50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51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52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53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54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55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56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57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58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59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60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61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62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63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64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65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66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67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68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69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70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71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72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73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74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75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76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77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78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79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80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81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82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83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84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85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86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87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88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89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90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91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92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93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94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95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96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97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98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99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00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01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02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03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04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05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06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07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08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09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10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11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12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13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14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15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16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17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18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19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20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21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22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23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24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25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26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27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28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29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30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31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32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33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34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35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36"/>
</p:tagLst>
</file>

<file path=ppt/tags/tag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37"/>
</p:tagLst>
</file>

<file path=ppt/tags/tag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38"/>
</p:tagLst>
</file>

<file path=ppt/tags/tag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39"/>
</p:tagLst>
</file>

<file path=ppt/tags/tag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40"/>
</p:tagLst>
</file>

<file path=ppt/tags/tag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41"/>
</p:tagLst>
</file>

<file path=ppt/tags/tag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42"/>
</p:tagLst>
</file>

<file path=ppt/tags/tag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43"/>
</p:tagLst>
</file>

<file path=ppt/tags/tag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44"/>
</p:tagLst>
</file>

<file path=ppt/tags/tag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45"/>
</p:tagLst>
</file>

<file path=ppt/tags/tag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46"/>
</p:tagLst>
</file>

<file path=ppt/tags/tag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47"/>
</p:tagLst>
</file>

<file path=ppt/tags/tag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48"/>
</p:tagLst>
</file>

<file path=ppt/tags/tag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49"/>
</p:tagLst>
</file>

<file path=ppt/tags/tag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50"/>
</p:tagLst>
</file>

<file path=ppt/tags/tag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51"/>
</p:tagLst>
</file>

<file path=ppt/tags/tag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52"/>
</p:tagLst>
</file>

<file path=ppt/tags/tag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53"/>
</p:tagLst>
</file>

<file path=ppt/tags/tag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54"/>
</p:tagLst>
</file>

<file path=ppt/tags/tag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55"/>
</p:tagLst>
</file>

<file path=ppt/tags/tag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56"/>
</p:tagLst>
</file>

<file path=ppt/tags/tag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57"/>
</p:tagLst>
</file>

<file path=ppt/tags/tag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58"/>
</p:tagLst>
</file>

<file path=ppt/tags/tag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59"/>
</p:tagLst>
</file>

<file path=ppt/tags/tag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60"/>
</p:tagLst>
</file>

<file path=ppt/tags/tag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61"/>
</p:tagLst>
</file>

<file path=ppt/tags/tag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62"/>
</p:tagLst>
</file>

<file path=ppt/tags/tag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63"/>
</p:tagLst>
</file>

<file path=ppt/tags/tag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64"/>
</p:tagLst>
</file>

<file path=ppt/tags/tag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65"/>
</p:tagLst>
</file>

<file path=ppt/tags/tag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66"/>
</p:tagLst>
</file>

<file path=ppt/tags/tag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67"/>
</p:tagLst>
</file>

<file path=ppt/tags/tag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68"/>
</p:tagLst>
</file>

<file path=ppt/tags/tag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69"/>
</p:tagLst>
</file>

<file path=ppt/tags/tag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70"/>
</p:tagLst>
</file>

<file path=ppt/tags/tag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71"/>
</p:tagLst>
</file>

<file path=ppt/tags/tag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72"/>
</p:tagLst>
</file>

<file path=ppt/tags/tag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73"/>
</p:tagLst>
</file>

<file path=ppt/tags/tag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74"/>
</p:tagLst>
</file>

<file path=ppt/tags/tag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75"/>
</p:tagLst>
</file>

<file path=ppt/tags/tag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76"/>
</p:tagLst>
</file>

<file path=ppt/tags/tag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77"/>
</p:tagLst>
</file>

<file path=ppt/tags/tag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78"/>
</p:tagLst>
</file>

<file path=ppt/tags/tag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79"/>
</p:tagLst>
</file>

<file path=ppt/tags/tag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80"/>
</p:tagLst>
</file>

<file path=ppt/tags/tag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81"/>
</p:tagLst>
</file>

<file path=ppt/tags/tag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82"/>
</p:tagLst>
</file>

<file path=ppt/tags/tag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83"/>
</p:tagLst>
</file>

<file path=ppt/tags/tag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84"/>
</p:tagLst>
</file>

<file path=ppt/tags/tag8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85"/>
</p:tagLst>
</file>

<file path=ppt/tags/tag8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86"/>
</p:tagLst>
</file>

<file path=ppt/tags/tag8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87"/>
</p:tagLst>
</file>

<file path=ppt/tags/tag8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88"/>
</p:tagLst>
</file>

<file path=ppt/tags/tag8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89"/>
</p:tagLst>
</file>

<file path=ppt/tags/tag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90"/>
</p:tagLst>
</file>

<file path=ppt/tags/tag8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91"/>
</p:tagLst>
</file>

<file path=ppt/tags/tag8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92"/>
</p:tagLst>
</file>

<file path=ppt/tags/tag8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93"/>
</p:tagLst>
</file>

<file path=ppt/tags/tag8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94"/>
</p:tagLst>
</file>

<file path=ppt/tags/tag8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95"/>
</p:tagLst>
</file>

<file path=ppt/tags/tag8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96"/>
</p:tagLst>
</file>

<file path=ppt/tags/tag8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97"/>
</p:tagLst>
</file>

<file path=ppt/tags/tag8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98"/>
</p:tagLst>
</file>

<file path=ppt/tags/tag8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99"/>
</p:tagLst>
</file>

<file path=ppt/tags/tag8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00"/>
</p:tagLst>
</file>

<file path=ppt/tags/tag8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01"/>
</p:tagLst>
</file>

<file path=ppt/tags/tag8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02"/>
</p:tagLst>
</file>

<file path=ppt/tags/tag8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03"/>
</p:tagLst>
</file>

<file path=ppt/tags/tag8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04"/>
</p:tagLst>
</file>

<file path=ppt/tags/tag8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05"/>
</p:tagLst>
</file>

<file path=ppt/tags/tag8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06"/>
</p:tagLst>
</file>

<file path=ppt/tags/tag8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07"/>
</p:tagLst>
</file>

<file path=ppt/tags/tag8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08"/>
</p:tagLst>
</file>

<file path=ppt/tags/tag8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09"/>
</p:tagLst>
</file>

<file path=ppt/tags/tag8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10"/>
</p:tagLst>
</file>

<file path=ppt/tags/tag8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11"/>
</p:tagLst>
</file>

<file path=ppt/tags/tag8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12"/>
</p:tagLst>
</file>

<file path=ppt/tags/tag8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13"/>
</p:tagLst>
</file>

<file path=ppt/tags/tag8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14"/>
</p:tagLst>
</file>

<file path=ppt/tags/tag8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15"/>
</p:tagLst>
</file>

<file path=ppt/tags/tag8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16"/>
</p:tagLst>
</file>

<file path=ppt/tags/tag8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17"/>
</p:tagLst>
</file>

<file path=ppt/tags/tag8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18"/>
</p:tagLst>
</file>

<file path=ppt/tags/tag8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19"/>
</p:tagLst>
</file>

<file path=ppt/tags/tag8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20"/>
</p:tagLst>
</file>

<file path=ppt/tags/tag8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21"/>
</p:tagLst>
</file>

<file path=ppt/tags/tag8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22"/>
</p:tagLst>
</file>

<file path=ppt/tags/tag8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23"/>
</p:tagLst>
</file>

<file path=ppt/tags/tag8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24"/>
</p:tagLst>
</file>

<file path=ppt/tags/tag8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25"/>
</p:tagLst>
</file>

<file path=ppt/tags/tag8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26"/>
</p:tagLst>
</file>

<file path=ppt/tags/tag8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27"/>
</p:tagLst>
</file>

<file path=ppt/tags/tag8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28"/>
</p:tagLst>
</file>

<file path=ppt/tags/tag8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29"/>
</p:tagLst>
</file>

<file path=ppt/tags/tag8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30"/>
</p:tagLst>
</file>

<file path=ppt/tags/tag8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31"/>
</p:tagLst>
</file>

<file path=ppt/tags/tag8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32"/>
</p:tagLst>
</file>

<file path=ppt/tags/tag8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33"/>
</p:tagLst>
</file>

<file path=ppt/tags/tag8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34"/>
</p:tagLst>
</file>

<file path=ppt/tags/tag8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35"/>
</p:tagLst>
</file>

<file path=ppt/tags/tag8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36"/>
</p:tagLst>
</file>

<file path=ppt/tags/tag8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37"/>
</p:tagLst>
</file>

<file path=ppt/tags/tag8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38"/>
</p:tagLst>
</file>

<file path=ppt/tags/tag8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39"/>
</p:tagLst>
</file>

<file path=ppt/tags/tag8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40"/>
</p:tagLst>
</file>

<file path=ppt/tags/tag8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41"/>
</p:tagLst>
</file>

<file path=ppt/tags/tag8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42"/>
</p:tagLst>
</file>

<file path=ppt/tags/tag8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43"/>
</p:tagLst>
</file>

<file path=ppt/tags/tag8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44"/>
</p:tagLst>
</file>

<file path=ppt/tags/tag8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45"/>
</p:tagLst>
</file>

<file path=ppt/tags/tag8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46"/>
</p:tagLst>
</file>

<file path=ppt/tags/tag8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47"/>
</p:tagLst>
</file>

<file path=ppt/tags/tag8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48"/>
</p:tagLst>
</file>

<file path=ppt/tags/tag8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49"/>
</p:tagLst>
</file>

<file path=ppt/tags/tag8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50"/>
</p:tagLst>
</file>

<file path=ppt/tags/tag8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51"/>
</p:tagLst>
</file>

<file path=ppt/tags/tag8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52"/>
</p:tagLst>
</file>

<file path=ppt/tags/tag8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53"/>
</p:tagLst>
</file>

<file path=ppt/tags/tag8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54"/>
</p:tagLst>
</file>

<file path=ppt/tags/tag8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55"/>
</p:tagLst>
</file>

<file path=ppt/tags/tag8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56"/>
</p:tagLst>
</file>

<file path=ppt/tags/tag8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57"/>
</p:tagLst>
</file>

<file path=ppt/tags/tag8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58"/>
</p:tagLst>
</file>

<file path=ppt/tags/tag8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59"/>
</p:tagLst>
</file>

<file path=ppt/tags/tag8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60"/>
</p:tagLst>
</file>

<file path=ppt/tags/tag8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61"/>
</p:tagLst>
</file>

<file path=ppt/tags/tag8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62"/>
</p:tagLst>
</file>

<file path=ppt/tags/tag8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63"/>
</p:tagLst>
</file>

<file path=ppt/tags/tag8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64"/>
</p:tagLst>
</file>

<file path=ppt/tags/tag8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65"/>
</p:tagLst>
</file>

<file path=ppt/tags/tag8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66"/>
</p:tagLst>
</file>

<file path=ppt/tags/tag8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67"/>
</p:tagLst>
</file>

<file path=ppt/tags/tag8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68"/>
</p:tagLst>
</file>

<file path=ppt/tags/tag8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69"/>
</p:tagLst>
</file>

<file path=ppt/tags/tag8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70"/>
</p:tagLst>
</file>

<file path=ppt/tags/tag8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71"/>
</p:tagLst>
</file>

<file path=ppt/tags/tag8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72"/>
</p:tagLst>
</file>

<file path=ppt/tags/tag8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73"/>
</p:tagLst>
</file>

<file path=ppt/tags/tag8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74"/>
</p:tagLst>
</file>

<file path=ppt/tags/tag8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75"/>
</p:tagLst>
</file>

<file path=ppt/tags/tag8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76"/>
</p:tagLst>
</file>

<file path=ppt/tags/tag8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77"/>
</p:tagLst>
</file>

<file path=ppt/tags/tag8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78"/>
</p:tagLst>
</file>

<file path=ppt/tags/tag8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79"/>
</p:tagLst>
</file>

<file path=ppt/tags/tag9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80"/>
</p:tagLst>
</file>

<file path=ppt/tags/tag9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81"/>
</p:tagLst>
</file>

<file path=ppt/tags/tag9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82"/>
</p:tagLst>
</file>

<file path=ppt/tags/tag9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83"/>
</p:tagLst>
</file>

<file path=ppt/tags/tag9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84"/>
</p:tagLst>
</file>

<file path=ppt/tags/tag9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85"/>
</p:tagLst>
</file>

<file path=ppt/tags/tag9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86"/>
</p:tagLst>
</file>

<file path=ppt/tags/tag9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87"/>
</p:tagLst>
</file>

<file path=ppt/tags/tag9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88"/>
</p:tagLst>
</file>

<file path=ppt/tags/tag9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89"/>
</p:tagLst>
</file>

<file path=ppt/tags/tag9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90"/>
</p:tagLst>
</file>

<file path=ppt/tags/tag9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91"/>
</p:tagLst>
</file>

<file path=ppt/tags/tag9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92"/>
</p:tagLst>
</file>

<file path=ppt/tags/tag9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93"/>
</p:tagLst>
</file>

<file path=ppt/tags/tag9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94"/>
</p:tagLst>
</file>

<file path=ppt/tags/tag9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95"/>
</p:tagLst>
</file>

<file path=ppt/tags/tag9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96"/>
</p:tagLst>
</file>

<file path=ppt/tags/tag9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97"/>
</p:tagLst>
</file>

<file path=ppt/tags/tag9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98"/>
</p:tagLst>
</file>

<file path=ppt/tags/tag9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99"/>
</p:tagLst>
</file>

<file path=ppt/tags/tag9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00"/>
</p:tagLst>
</file>

<file path=ppt/tags/tag9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01"/>
</p:tagLst>
</file>

<file path=ppt/tags/tag9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02"/>
</p:tagLst>
</file>

<file path=ppt/tags/tag9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03"/>
</p:tagLst>
</file>

<file path=ppt/tags/tag9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04"/>
</p:tagLst>
</file>

<file path=ppt/tags/tag9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05"/>
</p:tagLst>
</file>

<file path=ppt/tags/tag9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06"/>
</p:tagLst>
</file>

<file path=ppt/tags/tag9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07"/>
</p:tagLst>
</file>

<file path=ppt/tags/tag9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08"/>
</p:tagLst>
</file>

<file path=ppt/tags/tag9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09"/>
</p:tagLst>
</file>

<file path=ppt/tags/tag9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10"/>
</p:tagLst>
</file>

<file path=ppt/tags/tag9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11"/>
</p:tagLst>
</file>

<file path=ppt/tags/tag9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12"/>
</p:tagLst>
</file>

<file path=ppt/tags/tag9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13"/>
</p:tagLst>
</file>

<file path=ppt/tags/tag9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14"/>
</p:tagLst>
</file>

<file path=ppt/tags/tag9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15"/>
</p:tagLst>
</file>

<file path=ppt/tags/tag9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16"/>
</p:tagLst>
</file>

<file path=ppt/tags/tag9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17"/>
</p:tagLst>
</file>

<file path=ppt/tags/tag9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18"/>
</p:tagLst>
</file>

<file path=ppt/tags/tag9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19"/>
</p:tagLst>
</file>

<file path=ppt/tags/tag9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20"/>
</p:tagLst>
</file>

<file path=ppt/tags/tag9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21"/>
</p:tagLst>
</file>

<file path=ppt/tags/tag9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22"/>
</p:tagLst>
</file>

<file path=ppt/tags/tag9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23"/>
</p:tagLst>
</file>

<file path=ppt/tags/tag9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24"/>
</p:tagLst>
</file>

<file path=ppt/tags/tag9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25"/>
</p:tagLst>
</file>

<file path=ppt/tags/tag9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26"/>
</p:tagLst>
</file>

<file path=ppt/tags/tag9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27"/>
</p:tagLst>
</file>

<file path=ppt/tags/tag9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28"/>
</p:tagLst>
</file>

<file path=ppt/tags/tag9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29"/>
</p:tagLst>
</file>

<file path=ppt/tags/tag9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30"/>
</p:tagLst>
</file>

<file path=ppt/tags/tag9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31"/>
</p:tagLst>
</file>

<file path=ppt/tags/tag9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32"/>
</p:tagLst>
</file>

<file path=ppt/tags/tag9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33"/>
</p:tagLst>
</file>

<file path=ppt/tags/tag9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34"/>
</p:tagLst>
</file>

<file path=ppt/tags/tag9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35"/>
</p:tagLst>
</file>

<file path=ppt/tags/tag9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36"/>
</p:tagLst>
</file>

<file path=ppt/tags/tag9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37"/>
</p:tagLst>
</file>

<file path=ppt/tags/tag9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38"/>
</p:tagLst>
</file>

<file path=ppt/tags/tag9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39"/>
</p:tagLst>
</file>

<file path=ppt/tags/tag9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40"/>
</p:tagLst>
</file>

<file path=ppt/tags/tag9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41"/>
</p:tagLst>
</file>

<file path=ppt/tags/tag9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42"/>
</p:tagLst>
</file>

<file path=ppt/tags/tag9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43"/>
</p:tagLst>
</file>

<file path=ppt/tags/tag9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44"/>
</p:tagLst>
</file>

<file path=ppt/tags/tag9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45"/>
</p:tagLst>
</file>

<file path=ppt/tags/tag9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46"/>
</p:tagLst>
</file>

<file path=ppt/tags/tag9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47"/>
</p:tagLst>
</file>

<file path=ppt/tags/tag9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48"/>
</p:tagLst>
</file>

<file path=ppt/tags/tag9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49"/>
</p:tagLst>
</file>

<file path=ppt/tags/tag9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50"/>
</p:tagLst>
</file>

<file path=ppt/tags/tag9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51"/>
</p:tagLst>
</file>

<file path=ppt/tags/tag9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52"/>
</p:tagLst>
</file>

<file path=ppt/tags/tag9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53"/>
</p:tagLst>
</file>

<file path=ppt/tags/tag9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54"/>
</p:tagLst>
</file>

<file path=ppt/tags/tag9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55"/>
</p:tagLst>
</file>

<file path=ppt/tags/tag9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56"/>
</p:tagLst>
</file>

<file path=ppt/tags/tag9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57"/>
</p:tagLst>
</file>

<file path=ppt/tags/tag9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58"/>
</p:tagLst>
</file>

<file path=ppt/tags/tag9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59"/>
</p:tagLst>
</file>

<file path=ppt/tags/tag9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60"/>
</p:tagLst>
</file>

<file path=ppt/tags/tag9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61"/>
</p:tagLst>
</file>

<file path=ppt/tags/tag9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62"/>
</p:tagLst>
</file>

<file path=ppt/tags/tag9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63"/>
</p:tagLst>
</file>

<file path=ppt/tags/tag9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64"/>
</p:tagLst>
</file>

<file path=ppt/tags/tag9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65"/>
</p:tagLst>
</file>

<file path=ppt/tags/tag9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66"/>
</p:tagLst>
</file>

<file path=ppt/tags/tag9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67"/>
</p:tagLst>
</file>

<file path=ppt/tags/tag9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68"/>
</p:tagLst>
</file>

<file path=ppt/tags/tag9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69"/>
</p:tagLst>
</file>

<file path=ppt/tags/tag9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70"/>
</p:tagLst>
</file>

<file path=ppt/tags/tag9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71"/>
</p:tagLst>
</file>

<file path=ppt/tags/tag9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72"/>
</p:tagLst>
</file>

<file path=ppt/tags/tag9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73"/>
</p:tagLst>
</file>

<file path=ppt/tags/tag9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74"/>
</p:tagLst>
</file>

<file path=ppt/tags/tag9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75"/>
</p:tagLst>
</file>

<file path=ppt/tags/tag9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76"/>
</p:tagLst>
</file>

<file path=ppt/tags/tag9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77"/>
</p:tagLst>
</file>

<file path=ppt/tags/tag9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78"/>
</p:tagLst>
</file>

<file path=ppt/tags/tag9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79"/>
</p:tagLst>
</file>

<file path=ppt/tags/tag10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80"/>
</p:tagLst>
</file>

<file path=ppt/tags/tag10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81"/>
</p:tagLst>
</file>

<file path=ppt/tags/tag10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82"/>
</p:tagLst>
</file>

<file path=ppt/tags/tag10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83"/>
</p:tagLst>
</file>

<file path=ppt/tags/tag10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84"/>
</p:tagLst>
</file>

<file path=ppt/tags/tag10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85"/>
</p:tagLst>
</file>

<file path=ppt/tags/tag10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86"/>
</p:tagLst>
</file>

<file path=ppt/tags/tag10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87"/>
</p:tagLst>
</file>

<file path=ppt/tags/tag10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88"/>
</p:tagLst>
</file>

<file path=ppt/tags/tag10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89"/>
</p:tagLst>
</file>

<file path=ppt/tags/tag10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90"/>
</p:tagLst>
</file>

<file path=ppt/tags/tag10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91"/>
</p:tagLst>
</file>

<file path=ppt/tags/tag10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92"/>
</p:tagLst>
</file>

<file path=ppt/tags/tag10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93"/>
</p:tagLst>
</file>

<file path=ppt/tags/tag10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94"/>
</p:tagLst>
</file>

<file path=ppt/tags/tag10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95"/>
</p:tagLst>
</file>

<file path=ppt/tags/tag10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96"/>
</p:tagLst>
</file>

<file path=ppt/tags/tag10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97"/>
</p:tagLst>
</file>

<file path=ppt/tags/tag10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98"/>
</p:tagLst>
</file>

<file path=ppt/tags/tag10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99"/>
</p:tagLst>
</file>

<file path=ppt/tags/tag10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00"/>
</p:tagLst>
</file>

<file path=ppt/tags/tag10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01"/>
</p:tagLst>
</file>

<file path=ppt/tags/tag10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02"/>
</p:tagLst>
</file>

<file path=ppt/tags/tag10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03"/>
</p:tagLst>
</file>

<file path=ppt/tags/tag10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04"/>
</p:tagLst>
</file>

<file path=ppt/tags/tag10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05"/>
</p:tagLst>
</file>

<file path=ppt/tags/tag10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06"/>
</p:tagLst>
</file>

<file path=ppt/tags/tag10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07"/>
</p:tagLst>
</file>

<file path=ppt/tags/tag10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08"/>
</p:tagLst>
</file>

<file path=ppt/tags/tag10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09"/>
</p:tagLst>
</file>

<file path=ppt/tags/tag10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10"/>
</p:tagLst>
</file>

<file path=ppt/tags/tag10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11"/>
</p:tagLst>
</file>

<file path=ppt/tags/tag10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12"/>
</p:tagLst>
</file>

<file path=ppt/tags/tag10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13"/>
</p:tagLst>
</file>

<file path=ppt/tags/tag10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14"/>
</p:tagLst>
</file>

<file path=ppt/tags/tag10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15"/>
</p:tagLst>
</file>

<file path=ppt/tags/tag10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16"/>
</p:tagLst>
</file>

<file path=ppt/tags/tag10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17"/>
</p:tagLst>
</file>

<file path=ppt/tags/tag10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18"/>
</p:tagLst>
</file>

<file path=ppt/tags/tag10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19"/>
</p:tagLst>
</file>

<file path=ppt/tags/tag10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20"/>
</p:tagLst>
</file>

<file path=ppt/tags/tag10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21"/>
</p:tagLst>
</file>

<file path=ppt/tags/tag10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22"/>
</p:tagLst>
</file>

<file path=ppt/tags/tag10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23"/>
</p:tagLst>
</file>

<file path=ppt/tags/tag10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24"/>
</p:tagLst>
</file>

<file path=ppt/tags/tag10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25"/>
</p:tagLst>
</file>

<file path=ppt/tags/tag10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26"/>
</p:tagLst>
</file>

<file path=ppt/tags/tag10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27"/>
</p:tagLst>
</file>

<file path=ppt/tags/tag10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28"/>
</p:tagLst>
</file>

<file path=ppt/tags/tag10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29"/>
</p:tagLst>
</file>

<file path=ppt/tags/tag10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30"/>
</p:tagLst>
</file>

<file path=ppt/tags/tag10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31"/>
</p:tagLst>
</file>

<file path=ppt/tags/tag10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32"/>
</p:tagLst>
</file>

<file path=ppt/tags/tag10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33"/>
</p:tagLst>
</file>

<file path=ppt/tags/tag10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34"/>
</p:tagLst>
</file>

<file path=ppt/tags/tag10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35"/>
</p:tagLst>
</file>

<file path=ppt/tags/tag10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36"/>
</p:tagLst>
</file>

<file path=ppt/tags/tag10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37"/>
</p:tagLst>
</file>

<file path=ppt/tags/tag10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38"/>
</p:tagLst>
</file>

<file path=ppt/tags/tag10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39"/>
</p:tagLst>
</file>

<file path=ppt/tags/tag10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40"/>
</p:tagLst>
</file>

<file path=ppt/tags/tag10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41"/>
</p:tagLst>
</file>

<file path=ppt/tags/tag10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42"/>
</p:tagLst>
</file>

<file path=ppt/tags/tag10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43"/>
</p:tagLst>
</file>

<file path=ppt/tags/tag10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44"/>
</p:tagLst>
</file>

<file path=ppt/tags/tag10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45"/>
</p:tagLst>
</file>

<file path=ppt/tags/tag10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46"/>
</p:tagLst>
</file>

<file path=ppt/tags/tag10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47"/>
</p:tagLst>
</file>

<file path=ppt/tags/tag10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48"/>
</p:tagLst>
</file>

<file path=ppt/tags/tag10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49"/>
</p:tagLst>
</file>

<file path=ppt/tags/tag10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50"/>
</p:tagLst>
</file>

<file path=ppt/tags/tag10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51"/>
</p:tagLst>
</file>

<file path=ppt/tags/tag10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52"/>
</p:tagLst>
</file>

<file path=ppt/tags/tag10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53"/>
</p:tagLst>
</file>

<file path=ppt/tags/tag10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54"/>
</p:tagLst>
</file>

<file path=ppt/tags/tag10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55"/>
</p:tagLst>
</file>

<file path=ppt/tags/tag10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56"/>
</p:tagLst>
</file>

<file path=ppt/tags/tag10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57"/>
</p:tagLst>
</file>

<file path=ppt/tags/tag10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58"/>
</p:tagLst>
</file>

<file path=ppt/tags/tag10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59"/>
</p:tagLst>
</file>

<file path=ppt/tags/tag10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60"/>
</p:tagLst>
</file>

<file path=ppt/tags/tag10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61"/>
</p:tagLst>
</file>

<file path=ppt/tags/tag10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62"/>
</p:tagLst>
</file>

<file path=ppt/tags/tag10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63"/>
</p:tagLst>
</file>

<file path=ppt/tags/tag10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64"/>
</p:tagLst>
</file>

<file path=ppt/tags/tag10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65"/>
</p:tagLst>
</file>

<file path=ppt/tags/tag10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66"/>
</p:tagLst>
</file>

<file path=ppt/tags/tag10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67"/>
</p:tagLst>
</file>

<file path=ppt/tags/tag10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68"/>
</p:tagLst>
</file>

<file path=ppt/tags/tag10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69"/>
</p:tagLst>
</file>

<file path=ppt/tags/tag10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70"/>
</p:tagLst>
</file>

<file path=ppt/tags/tag10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71"/>
</p:tagLst>
</file>

<file path=ppt/tags/tag10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72"/>
</p:tagLst>
</file>

<file path=ppt/tags/tag10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73"/>
</p:tagLst>
</file>

<file path=ppt/tags/tag10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74"/>
</p:tagLst>
</file>

<file path=ppt/tags/tag10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75"/>
</p:tagLst>
</file>

<file path=ppt/tags/tag10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76"/>
</p:tagLst>
</file>

<file path=ppt/tags/tag10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77"/>
</p:tagLst>
</file>

<file path=ppt/tags/tag10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78"/>
</p:tagLst>
</file>

<file path=ppt/tags/tag10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79"/>
</p:tagLst>
</file>

<file path=ppt/tags/tag1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80"/>
</p:tagLst>
</file>

<file path=ppt/tags/tag1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81"/>
</p:tagLst>
</file>

<file path=ppt/tags/tag1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82"/>
</p:tagLst>
</file>

<file path=ppt/tags/tag1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83"/>
</p:tagLst>
</file>

<file path=ppt/tags/tag1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84"/>
</p:tagLst>
</file>

<file path=ppt/tags/tag1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85"/>
</p:tagLst>
</file>

<file path=ppt/tags/tag1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86"/>
</p:tagLst>
</file>

<file path=ppt/tags/tag1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87"/>
</p:tagLst>
</file>

<file path=ppt/tags/tag1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88"/>
</p:tagLst>
</file>

<file path=ppt/tags/tag1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89"/>
</p:tagLst>
</file>

<file path=ppt/tags/tag1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90"/>
</p:tagLst>
</file>

<file path=ppt/tags/tag1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91"/>
</p:tagLst>
</file>

<file path=ppt/tags/tag1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92"/>
</p:tagLst>
</file>

<file path=ppt/tags/tag1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93"/>
</p:tagLst>
</file>

<file path=ppt/tags/tag1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94"/>
</p:tagLst>
</file>

<file path=ppt/tags/tag1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95"/>
</p:tagLst>
</file>

<file path=ppt/tags/tag1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96"/>
</p:tagLst>
</file>

<file path=ppt/tags/tag1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97"/>
</p:tagLst>
</file>

<file path=ppt/tags/tag1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98"/>
</p:tagLst>
</file>

<file path=ppt/tags/tag1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99"/>
</p:tagLst>
</file>

<file path=ppt/tags/tag1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00"/>
</p:tagLst>
</file>

<file path=ppt/tags/tag1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01"/>
</p:tagLst>
</file>

<file path=ppt/tags/tag1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02"/>
</p:tagLst>
</file>

<file path=ppt/tags/tag1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03"/>
</p:tagLst>
</file>

<file path=ppt/tags/tag1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04"/>
</p:tagLst>
</file>

<file path=ppt/tags/tag1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05"/>
</p:tagLst>
</file>

<file path=ppt/tags/tag1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06"/>
</p:tagLst>
</file>

<file path=ppt/tags/tag1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07"/>
</p:tagLst>
</file>

<file path=ppt/tags/tag1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08"/>
</p:tagLst>
</file>

<file path=ppt/tags/tag1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09"/>
</p:tagLst>
</file>

<file path=ppt/tags/tag1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10"/>
</p:tagLst>
</file>

<file path=ppt/tags/tag1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11"/>
</p:tagLst>
</file>

<file path=ppt/tags/tag1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12"/>
</p:tagLst>
</file>

<file path=ppt/tags/tag1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13"/>
</p:tagLst>
</file>

<file path=ppt/tags/tag1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14"/>
</p:tagLst>
</file>

<file path=ppt/tags/tag1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15"/>
</p:tagLst>
</file>

<file path=ppt/tags/tag1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16"/>
</p:tagLst>
</file>

<file path=ppt/tags/tag1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17"/>
</p:tagLst>
</file>

<file path=ppt/tags/tag1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18"/>
</p:tagLst>
</file>

<file path=ppt/tags/tag1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19"/>
</p:tagLst>
</file>

<file path=ppt/tags/tag1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20"/>
</p:tagLst>
</file>

<file path=ppt/tags/tag1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21"/>
</p:tagLst>
</file>

<file path=ppt/tags/tag1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22"/>
</p:tagLst>
</file>

<file path=ppt/tags/tag1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23"/>
</p:tagLst>
</file>

<file path=ppt/tags/tag1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24"/>
</p:tagLst>
</file>

<file path=ppt/tags/tag1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25"/>
</p:tagLst>
</file>

<file path=ppt/tags/tag1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26"/>
</p:tagLst>
</file>

<file path=ppt/tags/tag1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27"/>
</p:tagLst>
</file>

<file path=ppt/tags/tag1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28"/>
</p:tagLst>
</file>

<file path=ppt/tags/tag1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29"/>
</p:tagLst>
</file>

<file path=ppt/tags/tag1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30"/>
</p:tagLst>
</file>

<file path=ppt/tags/tag1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31"/>
</p:tagLst>
</file>

<file path=ppt/tags/tag1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32"/>
</p:tagLst>
</file>

<file path=ppt/tags/tag1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33"/>
</p:tagLst>
</file>

<file path=ppt/tags/tag1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34"/>
</p:tagLst>
</file>

<file path=ppt/tags/tag1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35"/>
</p:tagLst>
</file>

<file path=ppt/tags/tag1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36"/>
</p:tagLst>
</file>

<file path=ppt/tags/tag1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37"/>
</p:tagLst>
</file>

<file path=ppt/tags/tag1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38"/>
</p:tagLst>
</file>

<file path=ppt/tags/tag1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39"/>
</p:tagLst>
</file>

<file path=ppt/tags/tag1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40"/>
</p:tagLst>
</file>

<file path=ppt/tags/tag1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50995611"/>
  <p:tag name="KSO_WM_SPECIAL_SOURCE" val="bdnull"/>
</p:tagLst>
</file>

<file path=ppt/tags/tag1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9"/>
</p:tagLst>
</file>

<file path=ppt/tags/tag1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0"/>
</p:tagLst>
</file>

<file path=ppt/tags/tag1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8"/>
  <p:tag name="KSO_WM_UNIT_PLACING_PICTURE_USER_VIEWPORT" val="{&quot;height&quot;:5821.8456692913387,&quot;width&quot;:10850.68346456693}"/>
</p:tagLst>
</file>

<file path=ppt/tags/tag1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"/>
</p:tagLst>
</file>

<file path=ppt/tags/tag1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0"/>
</p:tagLst>
</file>

<file path=ppt/tags/tag1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5"/>
</p:tagLst>
</file>

<file path=ppt/tags/tag1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4"/>
</p:tagLst>
</file>

<file path=ppt/tags/tag1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3"/>
</p:tagLst>
</file>

<file path=ppt/tags/tag1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3"/>
</p:tagLst>
</file>

<file path=ppt/tags/tag1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5"/>
</p:tagLst>
</file>

<file path=ppt/tags/tag1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4"/>
</p:tagLst>
</file>

<file path=ppt/tags/tag1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6"/>
</p:tagLst>
</file>

<file path=ppt/tags/tag1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2"/>
</p:tagLst>
</file>

<file path=ppt/tags/tag1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8"/>
</p:tagLst>
</file>

<file path=ppt/tags/tag1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"/>
</p:tagLst>
</file>

<file path=ppt/tags/tag1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5"/>
</p:tagLst>
</file>

<file path=ppt/tags/tag1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6"/>
</p:tagLst>
</file>

<file path=ppt/tags/tag1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7"/>
</p:tagLst>
</file>

<file path=ppt/tags/tag1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6"/>
  <p:tag name="KSO_WM_UNIT_PLACING_PICTURE_USER_VIEWPORT" val="{&quot;height&quot;:2689.0992125984253,&quot;width&quot;:5801.3999999999996}"/>
</p:tagLst>
</file>

<file path=ppt/tags/tag1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7"/>
  <p:tag name="KSO_WM_UNIT_PLACING_PICTURE_USER_VIEWPORT" val="{&quot;height&quot;:4858.1889763779527,&quot;width&quot;:10480.943307086614}"/>
</p:tagLst>
</file>

<file path=ppt/tags/tag1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9"/>
  <p:tag name="KSO_WM_UNIT_PLACING_PICTURE_USER_VIEWPORT" val="{&quot;height&quot;:4858.1889763779527,&quot;width&quot;:10480.943307086614}"/>
</p:tagLst>
</file>

<file path=ppt/tags/tag1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0"/>
  <p:tag name="KSO_WM_UNIT_PLACING_PICTURE_USER_VIEWPORT" val="{&quot;height&quot;:4858.1889763779527,&quot;width&quot;:10480.943307086614}"/>
</p:tagLst>
</file>

<file path=ppt/tags/tag1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1"/>
</p:tagLst>
</file>

<file path=ppt/tags/tag1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2"/>
  <p:tag name="KSO_WM_UNIT_PLACING_PICTURE_USER_VIEWPORT" val="{&quot;height&quot;:4858.1889763779527,&quot;width&quot;:10480.943307086614}"/>
</p:tagLst>
</file>

<file path=ppt/tags/tag1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7"/>
  <p:tag name="KSO_WM_UNIT_PLACING_PICTURE_USER_VIEWPORT" val="{&quot;height&quot;:4858.1889763779527,&quot;width&quot;:10480.943307086614}"/>
</p:tagLst>
</file>

<file path=ppt/tags/tag1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01"/>
  <p:tag name="KSO_WM_UNIT_PLACING_PICTURE_USER_VIEWPORT" val="{&quot;height&quot;:2689.0992125984253,&quot;width&quot;:5801.3999999999996}"/>
</p:tagLst>
</file>

<file path=ppt/tags/tag1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02"/>
  <p:tag name="KSO_WM_UNIT_PLACING_PICTURE_USER_VIEWPORT" val="{&quot;height&quot;:3466.9527559055118,&quot;width&quot;:7479.5228346456688}"/>
</p:tagLst>
</file>

<file path=ppt/tags/tag1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03"/>
  <p:tag name="KSO_WM_UNIT_PLACING_PICTURE_USER_VIEWPORT" val="{&quot;height&quot;:2800.6425196850391,&quot;width&quot;:6042.04094488189}"/>
</p:tagLst>
</file>

<file path=ppt/tags/tag1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04"/>
  <p:tag name="KSO_WM_UNIT_PLACING_PICTURE_USER_VIEWPORT" val="{&quot;height&quot;:4858.1889763779527,&quot;width&quot;:10480.943307086614}"/>
</p:tagLst>
</file>

<file path=ppt/tags/tag1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05"/>
  <p:tag name="KSO_WM_UNIT_PLACING_PICTURE_USER_VIEWPORT" val="{&quot;height&quot;:2800.6425196850391,&quot;width&quot;:6042.04094488189}"/>
</p:tagLst>
</file>

<file path=ppt/tags/tag1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06"/>
  <p:tag name="KSO_WM_UNIT_PLACING_PICTURE_USER_VIEWPORT" val="{&quot;height&quot;:2800.6425196850391,&quot;width&quot;:6042.04094488189}"/>
</p:tagLst>
</file>

<file path=ppt/tags/tag1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07"/>
  <p:tag name="KSO_WM_UNIT_PLACING_PICTURE_USER_VIEWPORT" val="{&quot;height&quot;:2800.6425196850391,&quot;width&quot;:6042.04094488189}"/>
</p:tagLst>
</file>

<file path=ppt/tags/tag1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08"/>
  <p:tag name="KSO_WM_UNIT_PLACING_PICTURE_USER_VIEWPORT" val="{&quot;height&quot;:2800.6425196850391,&quot;width&quot;:6042.04094488189}"/>
</p:tagLst>
</file>

<file path=ppt/tags/tag1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09"/>
  <p:tag name="KSO_WM_UNIT_PLACING_PICTURE_USER_VIEWPORT" val="{&quot;height&quot;:2689.0992125984253,&quot;width&quot;:5801.3999999999996}"/>
</p:tagLst>
</file>

<file path=ppt/tags/tag1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10"/>
</p:tagLst>
</file>

<file path=ppt/tags/tag1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11"/>
</p:tagLst>
</file>

<file path=ppt/tags/tag1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12"/>
  <p:tag name="KSO_WM_UNIT_PLACING_PICTURE_USER_VIEWPORT" val="{&quot;height&quot;:2800.6425196850391,&quot;width&quot;:6042.04094488189}"/>
</p:tagLst>
</file>

<file path=ppt/tags/tag1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13"/>
  <p:tag name="KSO_WM_UNIT_PLACING_PICTURE_USER_VIEWPORT" val="{&quot;height&quot;:2800.6425196850391,&quot;width&quot;:6042.04094488189}"/>
</p:tagLst>
</file>

<file path=ppt/tags/tag1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14"/>
  <p:tag name="KSO_WM_UNIT_PLACING_PICTURE_USER_VIEWPORT" val="{&quot;height&quot;:3485.6976377952756,&quot;width&quot;:7519.9622047244093}"/>
</p:tagLst>
</file>

<file path=ppt/tags/tag1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16"/>
  <p:tag name="KSO_WM_UNIT_PLACING_PICTURE_USER_VIEWPORT" val="{&quot;height&quot;:3485.6976377952756,&quot;width&quot;:7519.9622047244093}"/>
</p:tagLst>
</file>

<file path=ppt/tags/tag1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17"/>
</p:tagLst>
</file>

<file path=ppt/tags/tag1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18"/>
</p:tagLst>
</file>

<file path=ppt/tags/tag1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19"/>
  <p:tag name="KSO_WM_UNIT_PLACING_PICTURE_USER_VIEWPORT" val="{&quot;height&quot;:2689.0992125984253,&quot;width&quot;:5801.3999999999996}"/>
</p:tagLst>
</file>

<file path=ppt/tags/tag1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20"/>
</p:tagLst>
</file>

<file path=ppt/tags/tag1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21"/>
  <p:tag name="KSO_WM_UNIT_PLACING_PICTURE_USER_VIEWPORT" val="{&quot;height&quot;:3485.6976377952756,&quot;width&quot;:7519.9622047244093}"/>
</p:tagLst>
</file>

<file path=ppt/tags/tag1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23"/>
  <p:tag name="KSO_WM_UNIT_PLACING_PICTURE_USER_VIEWPORT" val="{&quot;height&quot;:3485.6976377952756,&quot;width&quot;:7519.9622047244093}"/>
</p:tagLst>
</file>

<file path=ppt/tags/tag1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24"/>
</p:tagLst>
</file>

<file path=ppt/tags/tag1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25"/>
</p:tagLst>
</file>

<file path=ppt/tags/tag1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59"/>
  <p:tag name="KSO_WM_UNIT_PLACING_PICTURE_USER_VIEWPORT" val="{&quot;height&quot;:4464,&quot;width&quot;:4027.0015748031497}"/>
</p:tagLst>
</file>

<file path=ppt/tags/tag1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60"/>
</p:tagLst>
</file>

<file path=ppt/tags/tag1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"/>
</p:tagLst>
</file>

<file path=ppt/tags/tag1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"/>
</p:tagLst>
</file>

<file path=ppt/tags/tag1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9"/>
</p:tagLst>
</file>

<file path=ppt/tags/tag1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8"/>
</p:tagLst>
</file>

<file path=ppt/tags/tag1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50995608"/>
  <p:tag name="KSO_WM_SPECIAL_SOURCE" val="bdnull"/>
</p:tagLst>
</file>

<file path=ppt/tags/tag1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"/>
</p:tagLst>
</file>

<file path=ppt/tags/tag1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1"/>
</p:tagLst>
</file>

<file path=ppt/tags/tag1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2"/>
</p:tagLst>
</file>

<file path=ppt/tags/tag1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50995614"/>
  <p:tag name="KSO_WM_SPECIAL_SOURCE" val="bdnull"/>
</p:tagLst>
</file>

<file path=ppt/tags/tag1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"/>
</p:tagLst>
</file>

<file path=ppt/tags/tag1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7"/>
  <p:tag name="KSO_WM_UNIT_PLACING_PICTURE_USER_VIEWPORT" val="{&quot;height&quot;:14138.670866141732,&quot;width&quot;:13545.587401574803}"/>
</p:tagLst>
</file>

<file path=ppt/tags/tag1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"/>
  <p:tag name="KSO_WM_UNIT_PLACING_PICTURE_USER_VIEWPORT" val="{&quot;height&quot;:14138.670866141732,&quot;width&quot;:13545.587401574803}"/>
</p:tagLst>
</file>

<file path=ppt/tags/tag1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4"/>
</p:tagLst>
</file>

<file path=ppt/tags/tag1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6"/>
</p:tagLst>
</file>

<file path=ppt/tags/tag1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2"/>
</p:tagLst>
</file>

<file path=ppt/tags/tag1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5"/>
</p:tagLst>
</file>

<file path=ppt/tags/tag1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3"/>
</p:tagLst>
</file>

<file path=ppt/tags/tag1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9"/>
</p:tagLst>
</file>

<file path=ppt/tags/tag1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0"/>
</p:tagLst>
</file>

<file path=ppt/tags/tag1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3"/>
</p:tagLst>
</file>

<file path=ppt/tags/tag1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4"/>
</p:tagLst>
</file>

<file path=ppt/tags/tag1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0"/>
</p:tagLst>
</file>

<file path=ppt/tags/tag1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7"/>
</p:tagLst>
</file>

<file path=ppt/tags/tag1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"/>
  <p:tag name="KSO_WM_UNIT_PLACING_PICTURE_USER_VIEWPORT" val="{&quot;height&quot;:4659,&quot;width&quot;:4646}"/>
</p:tagLst>
</file>

<file path=ppt/tags/tag1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4"/>
</p:tagLst>
</file>

<file path=ppt/tags/tag1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5"/>
</p:tagLst>
</file>

<file path=ppt/tags/tag1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8"/>
</p:tagLst>
</file>

<file path=ppt/tags/tag1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9"/>
</p:tagLst>
</file>

<file path=ppt/tags/tag1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5"/>
</p:tagLst>
</file>

<file path=ppt/tags/tag1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6"/>
</p:tagLst>
</file>

<file path=ppt/tags/tag1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"/>
</p:tagLst>
</file>

<file path=ppt/tags/tag1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3"/>
</p:tagLst>
</file>

<file path=ppt/tags/tag1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"/>
</p:tagLst>
</file>

<file path=ppt/tags/tag1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"/>
</p:tagLst>
</file>

<file path=ppt/tags/tag1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50995615"/>
  <p:tag name="KSO_WM_SPECIAL_SOURCE" val="bdnull"/>
</p:tagLst>
</file>

<file path=ppt/tags/tag1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"/>
</p:tagLst>
</file>

<file path=ppt/tags/tag1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3"/>
</p:tagLst>
</file>

<file path=ppt/tags/tag1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5"/>
</p:tagLst>
</file>

<file path=ppt/tags/tag1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"/>
  <p:tag name="KSO_WM_UNIT_PLACING_PICTURE_USER_VIEWPORT" val="{&quot;height&quot;:3169,&quot;width&quot;:3034}"/>
</p:tagLst>
</file>

<file path=ppt/tags/tag1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"/>
</p:tagLst>
</file>

<file path=ppt/tags/tag1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4"/>
</p:tagLst>
</file>

<file path=ppt/tags/tag1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5"/>
</p:tagLst>
</file>

<file path=ppt/tags/tag1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6"/>
</p:tagLst>
</file>

<file path=ppt/tags/tag1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7"/>
</p:tagLst>
</file>

<file path=ppt/tags/tag1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8"/>
</p:tagLst>
</file>

<file path=ppt/tags/tag1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9"/>
</p:tagLst>
</file>

<file path=ppt/tags/tag1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7"/>
</p:tagLst>
</file>

<file path=ppt/tags/tag1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8"/>
</p:tagLst>
</file>

<file path=ppt/tags/tag1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9"/>
</p:tagLst>
</file>

<file path=ppt/tags/tag1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0"/>
</p:tagLst>
</file>

<file path=ppt/tags/tag1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1"/>
</p:tagLst>
</file>

<file path=ppt/tags/tag1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2"/>
</p:tagLst>
</file>

<file path=ppt/tags/tag1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1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"/>
  <p:tag name="KSO_WM_UNIT_PLACING_PICTURE_USER_VIEWPORT" val="{&quot;height&quot;:9705,&quot;width&quot;:7159}"/>
</p:tagLst>
</file>

<file path=ppt/tags/tag1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1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704"/>
  <p:tag name="KSO_WM_FULL_TEXT_BEAUTIFY_COPY_ID" val="150995598"/>
  <p:tag name="KSO_WM_SPECIAL_SOURCE" val="bdnull"/>
</p:tagLst>
</file>

<file path=ppt/tags/tag1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"/>
</p:tagLst>
</file>

<file path=ppt/tags/tag1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"/>
</p:tagLst>
</file>

<file path=ppt/tags/tag1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3"/>
</p:tagLst>
</file>

<file path=ppt/tags/tag1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5"/>
</p:tagLst>
</file>

<file path=ppt/tags/tag1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6"/>
</p:tagLst>
</file>

<file path=ppt/tags/tag1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7"/>
  <p:tag name="KSO_WM_UNIT_PLACING_PICTURE_USER_VIEWPORT" val="{&quot;height&quot;:2781,&quot;width&quot;:4184}"/>
</p:tagLst>
</file>

<file path=ppt/tags/tag1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4"/>
  <p:tag name="KSO_WM_UNIT_PLACING_PICTURE_USER_VIEWPORT" val="{&quot;height&quot;:2768,&quot;width&quot;:4184}"/>
</p:tagLst>
</file>

<file path=ppt/tags/tag1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5618"/>
  <p:tag name="KSO_WM_UNIT_PLACING_PICTURE_USER_VIEWPORT" val="{&quot;height&quot;:5316,&quot;width&quot;:3858}"/>
</p:tagLst>
</file>

<file path=ppt/tags/tag1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1"/>
  <p:tag name="KSO_WM_UNIT_PLACING_PICTURE_USER_VIEWPORT" val="{&quot;height&quot;:5716,&quot;width&quot;:4040}"/>
</p:tagLst>
</file>

<file path=ppt/tags/tag1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3"/>
  <p:tag name="KSO_WM_UNIT_PLACING_PICTURE_USER_VIEWPORT" val="{&quot;height&quot;:2513,&quot;width&quot;:3660}"/>
</p:tagLst>
</file>

<file path=ppt/tags/tag1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4"/>
  <p:tag name="KSO_WM_UNIT_PLACING_PICTURE_USER_VIEWPORT" val="{&quot;height&quot;:2615,&quot;width&quot;:3661}"/>
</p:tagLst>
</file>

<file path=ppt/tags/tag1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8"/>
</p:tagLst>
</file>

<file path=ppt/tags/tag1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2"/>
</p:tagLst>
</file>

<file path=ppt/tags/tag1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4"/>
</p:tagLst>
</file>

<file path=ppt/tags/tag1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6"/>
</p:tagLst>
</file>

<file path=ppt/tags/tag1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7"/>
</p:tagLst>
</file>

<file path=ppt/tags/tag1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8"/>
</p:tagLst>
</file>

<file path=ppt/tags/tag1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704"/>
  <p:tag name="KSO_WM_FULL_TEXT_BEAUTIFY_COPY_ID" val="150995599"/>
  <p:tag name="KSO_WM_SPECIAL_SOURCE" val="bdnull"/>
</p:tagLst>
</file>

<file path=ppt/tags/tag1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"/>
</p:tagLst>
</file>

<file path=ppt/tags/tag1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"/>
</p:tagLst>
</file>

<file path=ppt/tags/tag1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3"/>
</p:tagLst>
</file>

<file path=ppt/tags/tag1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5"/>
</p:tagLst>
</file>

<file path=ppt/tags/tag1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6"/>
</p:tagLst>
</file>

<file path=ppt/tags/tag1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5616"/>
</p:tagLst>
</file>

<file path=ppt/tags/tag1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2"/>
</p:tagLst>
</file>

<file path=ppt/tags/tag1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"/>
</p:tagLst>
</file>

<file path=ppt/tags/tag1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"/>
</p:tagLst>
</file>

<file path=ppt/tags/tag1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"/>
</p:tagLst>
</file>

<file path=ppt/tags/tag1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PRESET_TEXT" val="添加标题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2_1"/>
  <p:tag name="KSO_WM_UNIT_LAYERLEVEL" val="1_1_1"/>
  <p:tag name="KSO_WM_TAG_VERSION" val="1.0"/>
  <p:tag name="KSO_WM_BEAUTIFY_FLAG" val="#wm#"/>
  <p:tag name="KSO_WM_TEMPLATE_CATEGORY" val="custom"/>
  <p:tag name="KSO_WM_TEMPLATE_INDEX" val="20205704"/>
  <p:tag name="KSO_WM_UNIT_ID" val="custom20205704_25*m_h_a*1_2_1"/>
  <p:tag name="KSO_WM_UNIT_ISNUMDGMTITLE" val="0"/>
  <p:tag name="KSO_WM_UNIT_TEXT_FILL_FORE_SCHEMECOLOR_INDEX" val="5"/>
  <p:tag name="KSO_WM_UNIT_TEXT_FILL_TYPE" val="1"/>
  <p:tag name="KSO_WM_UNIT_USESOURCEFORMAT_APPLY" val="1"/>
  <p:tag name="KSO_WM_FULL_TEXT_BEAUTIFY_COPY_ID" val="12"/>
</p:tagLst>
</file>

<file path=ppt/tags/tag1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PRESET_TEXT" val="添加标题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2_1"/>
  <p:tag name="KSO_WM_UNIT_LAYERLEVEL" val="1_1_1"/>
  <p:tag name="KSO_WM_TAG_VERSION" val="1.0"/>
  <p:tag name="KSO_WM_BEAUTIFY_FLAG" val="#wm#"/>
  <p:tag name="KSO_WM_TEMPLATE_CATEGORY" val="custom"/>
  <p:tag name="KSO_WM_TEMPLATE_INDEX" val="20205704"/>
  <p:tag name="KSO_WM_UNIT_ID" val="custom20205704_25*m_h_a*1_2_1"/>
  <p:tag name="KSO_WM_UNIT_ISNUMDGMTITLE" val="0"/>
  <p:tag name="KSO_WM_UNIT_TEXT_FILL_FORE_SCHEMECOLOR_INDEX" val="5"/>
  <p:tag name="KSO_WM_UNIT_TEXT_FILL_TYPE" val="1"/>
  <p:tag name="KSO_WM_UNIT_USESOURCEFORMAT_APPLY" val="1"/>
  <p:tag name="KSO_WM_FULL_TEXT_BEAUTIFY_COPY_ID" val="14"/>
</p:tagLst>
</file>

<file path=ppt/tags/tag1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4"/>
</p:tagLst>
</file>

<file path=ppt/tags/tag1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2"/>
</p:tagLst>
</file>

<file path=ppt/tags/tag1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29155311"/>
  <p:tag name="MH_LIBRARY" val="GRAPHIC"/>
  <p:tag name="MH_TYPE" val="Other"/>
  <p:tag name="MH_ORDER" val="3"/>
  <p:tag name="KSO_WM_FULL_TEXT_BEAUTIFY_COPY_ID" val="35"/>
</p:tagLst>
</file>

<file path=ppt/tags/tag1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29155311"/>
  <p:tag name="MH_LIBRARY" val="GRAPHIC"/>
  <p:tag name="MH_TYPE" val="Other"/>
  <p:tag name="MH_ORDER" val="153"/>
  <p:tag name="KSO_WM_FULL_TEXT_BEAUTIFY_COPY_ID" val="8"/>
</p:tagLst>
</file>

<file path=ppt/tags/tag1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29155311"/>
  <p:tag name="MH_LIBRARY" val="GRAPHIC"/>
  <p:tag name="MH_TYPE" val="Other"/>
  <p:tag name="MH_ORDER" val="1"/>
  <p:tag name="KSO_WM_FULL_TEXT_BEAUTIFY_COPY_ID" val="32"/>
</p:tagLst>
</file>

<file path=ppt/tags/tag1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29155311"/>
  <p:tag name="MH_LIBRARY" val="GRAPHIC"/>
  <p:tag name="MH_TYPE" val="Other"/>
  <p:tag name="MH_ORDER" val="151"/>
  <p:tag name="KSO_WM_FULL_TEXT_BEAUTIFY_COPY_ID" val="40"/>
</p:tagLst>
</file>

<file path=ppt/tags/tag1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1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6"/>
</p:tagLst>
</file>

<file path=ppt/tags/tag1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59"/>
  <p:tag name="KSO_WM_UNIT_PLACING_PICTURE_USER_VIEWPORT" val="{&quot;height&quot;:4470,&quot;width&quot;:4038}"/>
</p:tagLst>
</file>

<file path=ppt/tags/tag1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60"/>
</p:tagLst>
</file>

<file path=ppt/theme/theme1.xml><?xml version="1.0" encoding="utf-8"?>
<a:theme xmlns:a="http://schemas.openxmlformats.org/drawingml/2006/main" name="自定义设计方案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​​">
  <a:themeElements>
    <a:clrScheme name="4447">
      <a:dk1>
        <a:srgbClr val="000000"/>
      </a:dk1>
      <a:lt1>
        <a:srgbClr val="FFFFFF"/>
      </a:lt1>
      <a:dk2>
        <a:srgbClr val="ECEEEF"/>
      </a:dk2>
      <a:lt2>
        <a:srgbClr val="FCFDFD"/>
      </a:lt2>
      <a:accent1>
        <a:srgbClr val="718A98"/>
      </a:accent1>
      <a:accent2>
        <a:srgbClr val="798595"/>
      </a:accent2>
      <a:accent3>
        <a:srgbClr val="818092"/>
      </a:accent3>
      <a:accent4>
        <a:srgbClr val="887B90"/>
      </a:accent4>
      <a:accent5>
        <a:srgbClr val="90768D"/>
      </a:accent5>
      <a:accent6>
        <a:srgbClr val="98718A"/>
      </a:accent6>
      <a:hlink>
        <a:srgbClr val="57037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自定义设计方案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自定义设计方案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微软雅黑"/>
        <a:font script="Hebr" typeface="微软雅黑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微软雅黑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微软雅黑"/>
        <a:font script="Hebr" typeface="微软雅黑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微软雅黑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1293</TotalTime>
  <Words>777</Words>
  <Application>Microsoft Office PowerPoint</Application>
  <PresentationFormat>Widescreen</PresentationFormat>
  <Paragraphs>126</Paragraphs>
  <Slides>19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19</vt:i4>
      </vt:variant>
    </vt:vector>
  </HeadingPairs>
  <TitlesOfParts>
    <vt:vector size="34" baseType="lpstr">
      <vt:lpstr>思源黑体 CN Normal</vt:lpstr>
      <vt:lpstr>文鼎CSߐʏ</vt:lpstr>
      <vt:lpstr>Calibri</vt:lpstr>
      <vt:lpstr>微软雅黑</vt:lpstr>
      <vt:lpstr>思源黑体 CN Bold</vt:lpstr>
      <vt:lpstr>思源黑体 CN Regular</vt:lpstr>
      <vt:lpstr>汉仪旗黑-85S</vt:lpstr>
      <vt:lpstr>Arial</vt:lpstr>
      <vt:lpstr>微软雅黑 Light</vt:lpstr>
      <vt:lpstr>Wingdings</vt:lpstr>
      <vt:lpstr>微软雅黑 Bold</vt:lpstr>
      <vt:lpstr>自定义设计方案</vt:lpstr>
      <vt:lpstr>2_Office 主题​​</vt:lpstr>
      <vt:lpstr>1_自定义设计方案</vt:lpstr>
      <vt:lpstr>2_自定义设计方案</vt:lpstr>
      <vt:lpstr>天狮牌 儿童型高钙冲剂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maomao</dc:creator>
  <cp:lastModifiedBy>anelia07</cp:lastModifiedBy>
  <cp:revision>430</cp:revision>
  <dcterms:created xsi:type="dcterms:W3CDTF">2021-03-01T07:09:32Z</dcterms:created>
  <dcterms:modified xsi:type="dcterms:W3CDTF">2021-03-25T09:25:29Z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2052-3.3.1.5149</vt:lpwstr>
  </property>
</Properties>
</file>