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8.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9.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0.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1.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2.xml" ContentType="application/vnd.openxmlformats-officedocument.theme+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3.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theme/theme14.xml" ContentType="application/vnd.openxmlformats-officedocument.theme+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5.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6.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5" r:id="rId4"/>
    <p:sldMasterId id="2147483698" r:id="rId5"/>
    <p:sldMasterId id="2147483711" r:id="rId6"/>
    <p:sldMasterId id="2147483724" r:id="rId7"/>
    <p:sldMasterId id="2147483737" r:id="rId8"/>
    <p:sldMasterId id="2147483750" r:id="rId9"/>
    <p:sldMasterId id="2147483763" r:id="rId10"/>
    <p:sldMasterId id="2147483776" r:id="rId11"/>
    <p:sldMasterId id="2147483789" r:id="rId12"/>
    <p:sldMasterId id="2147483802" r:id="rId13"/>
    <p:sldMasterId id="2147483815" r:id="rId14"/>
    <p:sldMasterId id="2147483828" r:id="rId15"/>
    <p:sldMasterId id="2147483841" r:id="rId16"/>
    <p:sldMasterId id="2147483854" r:id="rId17"/>
  </p:sldMasterIdLst>
  <p:notesMasterIdLst>
    <p:notesMasterId r:id="rId38"/>
  </p:notesMasterIdLst>
  <p:handoutMasterIdLst>
    <p:handoutMasterId r:id="rId39"/>
  </p:handoutMasterIdLst>
  <p:sldIdLst>
    <p:sldId id="284" r:id="rId18"/>
    <p:sldId id="285" r:id="rId19"/>
    <p:sldId id="287" r:id="rId20"/>
    <p:sldId id="282" r:id="rId21"/>
    <p:sldId id="260" r:id="rId22"/>
    <p:sldId id="257" r:id="rId23"/>
    <p:sldId id="283" r:id="rId24"/>
    <p:sldId id="289" r:id="rId25"/>
    <p:sldId id="290" r:id="rId26"/>
    <p:sldId id="261" r:id="rId27"/>
    <p:sldId id="292" r:id="rId28"/>
    <p:sldId id="293" r:id="rId29"/>
    <p:sldId id="295" r:id="rId30"/>
    <p:sldId id="297" r:id="rId31"/>
    <p:sldId id="298" r:id="rId32"/>
    <p:sldId id="300" r:id="rId33"/>
    <p:sldId id="302" r:id="rId34"/>
    <p:sldId id="304" r:id="rId35"/>
    <p:sldId id="306" r:id="rId36"/>
    <p:sldId id="307" r:id="rId37"/>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66FFCC"/>
    <a:srgbClr val="33CCCC"/>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2639" autoAdjust="0"/>
  </p:normalViewPr>
  <p:slideViewPr>
    <p:cSldViewPr snapToGrid="0">
      <p:cViewPr varScale="1">
        <p:scale>
          <a:sx n="83" d="100"/>
          <a:sy n="83" d="100"/>
        </p:scale>
        <p:origin x="102" y="4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1.xml"/><Relationship Id="rId26" Type="http://schemas.openxmlformats.org/officeDocument/2006/relationships/slide" Target="slides/slide9.xml"/><Relationship Id="rId39"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4.xml"/><Relationship Id="rId34" Type="http://schemas.openxmlformats.org/officeDocument/2006/relationships/slide" Target="slides/slide17.xml"/><Relationship Id="rId42"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3.xml"/><Relationship Id="rId29" Type="http://schemas.openxmlformats.org/officeDocument/2006/relationships/slide" Target="slides/slide12.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10" Type="http://schemas.openxmlformats.org/officeDocument/2006/relationships/slideMaster" Target="slideMasters/slideMaster10.xml"/><Relationship Id="rId19" Type="http://schemas.openxmlformats.org/officeDocument/2006/relationships/slide" Target="slides/slide2.xml"/><Relationship Id="rId31"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77C071-C8EA-40BB-AD64-4274B6AA36C0}" type="datetimeFigureOut">
              <a:rPr lang="pl-PL" smtClean="0"/>
              <a:t>17.04.2019</a:t>
            </a:fld>
            <a:endParaRPr lang="pl-PL"/>
          </a:p>
        </p:txBody>
      </p:sp>
      <p:sp>
        <p:nvSpPr>
          <p:cNvPr id="4" name="Symbol zastępczy stopki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5E98D09-F738-44FF-9770-E9B6A0D07D40}" type="slidenum">
              <a:rPr lang="pl-PL" smtClean="0"/>
              <a:t>‹#›</a:t>
            </a:fld>
            <a:endParaRPr lang="pl-PL"/>
          </a:p>
        </p:txBody>
      </p:sp>
    </p:spTree>
    <p:extLst>
      <p:ext uri="{BB962C8B-B14F-4D97-AF65-F5344CB8AC3E}">
        <p14:creationId xmlns:p14="http://schemas.microsoft.com/office/powerpoint/2010/main" val="8723052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34A819-9A1B-40AE-9756-4B1B2A27E3BF}" type="datetimeFigureOut">
              <a:rPr lang="pl-PL" smtClean="0"/>
              <a:t>17.04.2019</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B1226-E45F-431D-AE5B-FAC3DF9CB04F}" type="slidenum">
              <a:rPr lang="pl-PL" smtClean="0"/>
              <a:t>‹#›</a:t>
            </a:fld>
            <a:endParaRPr lang="pl-PL"/>
          </a:p>
        </p:txBody>
      </p:sp>
    </p:spTree>
    <p:extLst>
      <p:ext uri="{BB962C8B-B14F-4D97-AF65-F5344CB8AC3E}">
        <p14:creationId xmlns:p14="http://schemas.microsoft.com/office/powerpoint/2010/main" val="993919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1226-E45F-431D-AE5B-FAC3DF9CB04F}" type="slidenum">
              <a:rPr lang="pl-PL" smtClean="0"/>
              <a:t>1</a:t>
            </a:fld>
            <a:endParaRPr lang="pl-PL"/>
          </a:p>
        </p:txBody>
      </p:sp>
    </p:spTree>
    <p:extLst>
      <p:ext uri="{BB962C8B-B14F-4D97-AF65-F5344CB8AC3E}">
        <p14:creationId xmlns:p14="http://schemas.microsoft.com/office/powerpoint/2010/main" val="207628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1226-E45F-431D-AE5B-FAC3DF9CB04F}" type="slidenum">
              <a:rPr lang="pl-PL" smtClean="0"/>
              <a:t>2</a:t>
            </a:fld>
            <a:endParaRPr lang="pl-PL"/>
          </a:p>
        </p:txBody>
      </p:sp>
    </p:spTree>
    <p:extLst>
      <p:ext uri="{BB962C8B-B14F-4D97-AF65-F5344CB8AC3E}">
        <p14:creationId xmlns:p14="http://schemas.microsoft.com/office/powerpoint/2010/main" val="21299905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E8BB1226-E45F-431D-AE5B-FAC3DF9CB04F}" type="slidenum">
              <a:rPr lang="pl-PL" smtClean="0">
                <a:solidFill>
                  <a:prstClr val="black"/>
                </a:solidFill>
              </a:rPr>
              <a:pPr/>
              <a:t>3</a:t>
            </a:fld>
            <a:endParaRPr lang="pl-PL">
              <a:solidFill>
                <a:prstClr val="black"/>
              </a:solidFill>
            </a:endParaRPr>
          </a:p>
        </p:txBody>
      </p:sp>
    </p:spTree>
    <p:extLst>
      <p:ext uri="{BB962C8B-B14F-4D97-AF65-F5344CB8AC3E}">
        <p14:creationId xmlns:p14="http://schemas.microsoft.com/office/powerpoint/2010/main" val="3575887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E8BB1226-E45F-431D-AE5B-FAC3DF9CB04F}" type="slidenum">
              <a:rPr lang="pl-PL" smtClean="0"/>
              <a:t>4</a:t>
            </a:fld>
            <a:endParaRPr lang="pl-PL"/>
          </a:p>
        </p:txBody>
      </p:sp>
    </p:spTree>
    <p:extLst>
      <p:ext uri="{BB962C8B-B14F-4D97-AF65-F5344CB8AC3E}">
        <p14:creationId xmlns:p14="http://schemas.microsoft.com/office/powerpoint/2010/main" val="1982746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8BB1226-E45F-431D-AE5B-FAC3DF9CB04F}" type="slidenum">
              <a:rPr lang="pl-PL" smtClean="0"/>
              <a:t>5</a:t>
            </a:fld>
            <a:endParaRPr lang="pl-PL"/>
          </a:p>
        </p:txBody>
      </p:sp>
    </p:spTree>
    <p:extLst>
      <p:ext uri="{BB962C8B-B14F-4D97-AF65-F5344CB8AC3E}">
        <p14:creationId xmlns:p14="http://schemas.microsoft.com/office/powerpoint/2010/main" val="3639805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fld id="{E8BB1226-E45F-431D-AE5B-FAC3DF9CB04F}" type="slidenum">
              <a:rPr lang="pl-PL" smtClean="0"/>
              <a:t>6</a:t>
            </a:fld>
            <a:endParaRPr lang="pl-PL"/>
          </a:p>
        </p:txBody>
      </p:sp>
    </p:spTree>
    <p:extLst>
      <p:ext uri="{BB962C8B-B14F-4D97-AF65-F5344CB8AC3E}">
        <p14:creationId xmlns:p14="http://schemas.microsoft.com/office/powerpoint/2010/main" val="583787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t>7</a:t>
            </a:fld>
            <a:endParaRPr lang="pl-PL"/>
          </a:p>
        </p:txBody>
      </p:sp>
    </p:spTree>
    <p:extLst>
      <p:ext uri="{BB962C8B-B14F-4D97-AF65-F5344CB8AC3E}">
        <p14:creationId xmlns:p14="http://schemas.microsoft.com/office/powerpoint/2010/main" val="1164691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8</a:t>
            </a:fld>
            <a:endParaRPr lang="pl-PL">
              <a:solidFill>
                <a:prstClr val="black"/>
              </a:solidFill>
            </a:endParaRPr>
          </a:p>
        </p:txBody>
      </p:sp>
    </p:spTree>
    <p:extLst>
      <p:ext uri="{BB962C8B-B14F-4D97-AF65-F5344CB8AC3E}">
        <p14:creationId xmlns:p14="http://schemas.microsoft.com/office/powerpoint/2010/main" val="34257609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9</a:t>
            </a:fld>
            <a:endParaRPr lang="pl-PL">
              <a:solidFill>
                <a:prstClr val="black"/>
              </a:solidFill>
            </a:endParaRPr>
          </a:p>
        </p:txBody>
      </p:sp>
    </p:spTree>
    <p:extLst>
      <p:ext uri="{BB962C8B-B14F-4D97-AF65-F5344CB8AC3E}">
        <p14:creationId xmlns:p14="http://schemas.microsoft.com/office/powerpoint/2010/main" val="3832777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ru-RU" dirty="0" smtClean="0"/>
              <a:t>При производството на тези превръзки са иползвани едни от най-напредналите технологии в света – технологията на патентована лентичка, която съдържа Активен кислород и Отрицателни йони. Чрез ефективността на Активен кислород и Отрицателни йонивърху кожата, превръзките подобряват дишането на кожата, активират клетките и стимулират обмяната на веществата и кръвообращението. Активният кислород осигурява добра циркулация на въздуха, което допринася за унищожаването на микроби и бактерии, поддържа хигиената и повишава имунитета. Вътрешният слой с аниони освобождава 6100 отрицателни йони на квадратен сантиметър. Те имат антибактериален ефект, облекчават възпалението, подобряват имунитета, нормализират процеса на вътрешна секреция и обмяната на веществата, убиват вредните микроби и бактерии, премахват миризмата. Дамските превръзки с активен кислород и отрицателни йони, осигурят комфорт, помагат за поддържане на здравето и ви дават нежна грижа и двойна сигурност.</a:t>
            </a:r>
          </a:p>
          <a:p>
            <a:endParaRPr lang="pl-PL" dirty="0"/>
          </a:p>
        </p:txBody>
      </p:sp>
      <p:sp>
        <p:nvSpPr>
          <p:cNvPr id="4" name="Symbol zastępczy numeru slajdu 3"/>
          <p:cNvSpPr>
            <a:spLocks noGrp="1"/>
          </p:cNvSpPr>
          <p:nvPr>
            <p:ph type="sldNum" sz="quarter" idx="10"/>
          </p:nvPr>
        </p:nvSpPr>
        <p:spPr/>
        <p:txBody>
          <a:bodyPr/>
          <a:lstStyle/>
          <a:p>
            <a:fld id="{E8BB1226-E45F-431D-AE5B-FAC3DF9CB04F}" type="slidenum">
              <a:rPr lang="pl-PL" smtClean="0"/>
              <a:t>10</a:t>
            </a:fld>
            <a:endParaRPr lang="pl-PL"/>
          </a:p>
        </p:txBody>
      </p:sp>
    </p:spTree>
    <p:extLst>
      <p:ext uri="{BB962C8B-B14F-4D97-AF65-F5344CB8AC3E}">
        <p14:creationId xmlns:p14="http://schemas.microsoft.com/office/powerpoint/2010/main" val="2938382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1" dirty="0" smtClean="0"/>
              <a:t>Знаете ли каква е структурата на превръзките?</a:t>
            </a:r>
            <a:br>
              <a:rPr lang="ru-RU" b="1" dirty="0" smtClean="0"/>
            </a:br>
            <a:r>
              <a:rPr lang="ru-RU" dirty="0" smtClean="0"/>
              <a:t>Независимо от марката се състоят от три части:</a:t>
            </a:r>
            <a:br>
              <a:rPr lang="ru-RU" dirty="0" smtClean="0"/>
            </a:br>
            <a:r>
              <a:rPr lang="ru-RU" b="1" dirty="0" smtClean="0"/>
              <a:t>Най-горният слой </a:t>
            </a:r>
            <a:r>
              <a:rPr lang="ru-RU" dirty="0" smtClean="0"/>
              <a:t>трябва да е мек и удобен, бързо да абсорбира влагата и да остава сух. Материалите трябва да бъдат хипоалергенни. </a:t>
            </a:r>
            <a:endParaRPr lang="en-GB" dirty="0" smtClean="0"/>
          </a:p>
          <a:p>
            <a:r>
              <a:rPr lang="ru-RU" b="1" dirty="0" smtClean="0"/>
              <a:t>Горният слой </a:t>
            </a:r>
            <a:r>
              <a:rPr lang="ru-RU" dirty="0" smtClean="0"/>
              <a:t>може да бъде от изкуствени и естествени материали. Но при превръзките от изкуствени материали влагата не преминава бързо и може да предизвика дискомфорт за жените, които са предразположени към алергии, тъй като най-горния слой не винаги остава сух.</a:t>
            </a:r>
            <a:br>
              <a:rPr lang="ru-RU" dirty="0" smtClean="0"/>
            </a:br>
            <a:r>
              <a:rPr lang="ru-RU" b="1" dirty="0" smtClean="0"/>
              <a:t>Средният слой </a:t>
            </a:r>
            <a:r>
              <a:rPr lang="ru-RU" dirty="0" smtClean="0"/>
              <a:t>трябва да има силно абсорбиращи свойства, дебелината му трябва да бъде малка.</a:t>
            </a:r>
            <a:br>
              <a:rPr lang="ru-RU" dirty="0" smtClean="0"/>
            </a:br>
            <a:r>
              <a:rPr lang="ru-RU" dirty="0" smtClean="0"/>
              <a:t>На дъното трябва да има дишащ слой, който да осигурява сухота, удобство и да предпазва от изтичане.</a:t>
            </a:r>
            <a:br>
              <a:rPr lang="ru-RU" dirty="0" smtClean="0"/>
            </a:br>
            <a:r>
              <a:rPr lang="ru-RU" dirty="0" smtClean="0"/>
              <a:t>Отличителна черта на дамските превръзки «AiRiZ» на TIENS е поредицата от слоеве, които следват абсолютно естествено.</a:t>
            </a:r>
            <a:endParaRPr lang="en-GB" dirty="0" smtClean="0"/>
          </a:p>
          <a:p>
            <a:r>
              <a:rPr lang="ru-RU" b="1" dirty="0" smtClean="0"/>
              <a:t>Благодарение на най-новата технология на TIENS, всеки слой има определена функция.</a:t>
            </a:r>
            <a:r>
              <a:rPr lang="ru-RU" dirty="0" smtClean="0"/>
              <a:t/>
            </a:r>
            <a:br>
              <a:rPr lang="ru-RU" dirty="0" smtClean="0"/>
            </a:br>
            <a:r>
              <a:rPr lang="ru-RU" dirty="0" smtClean="0"/>
              <a:t/>
            </a:r>
            <a:br>
              <a:rPr lang="ru-RU" dirty="0" smtClean="0"/>
            </a:br>
            <a:endParaRPr lang="ru-RU" dirty="0" smtClean="0"/>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11</a:t>
            </a:fld>
            <a:endParaRPr lang="pl-PL">
              <a:solidFill>
                <a:prstClr val="black"/>
              </a:solidFill>
            </a:endParaRPr>
          </a:p>
        </p:txBody>
      </p:sp>
    </p:spTree>
    <p:extLst>
      <p:ext uri="{BB962C8B-B14F-4D97-AF65-F5344CB8AC3E}">
        <p14:creationId xmlns:p14="http://schemas.microsoft.com/office/powerpoint/2010/main" val="1569383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1" dirty="0" smtClean="0"/>
              <a:t>УНИКАЛНИ ПРЕДИМСТВА НА ДАМСКИТЕ ПРЕВРЪЗКИ AIRIZ</a:t>
            </a:r>
          </a:p>
          <a:p>
            <a:r>
              <a:rPr lang="ru-RU" dirty="0" smtClean="0"/>
              <a:t>Повърхностния слой от тънка коприна и мека памук е създаден така, че да поддържа деликатната ви кожа суха и спокойна.</a:t>
            </a:r>
          </a:p>
          <a:p>
            <a:r>
              <a:rPr lang="ru-RU" dirty="0" smtClean="0"/>
              <a:t>Иновативният абсорбиращ течността слой с тънка коприна и мека памучна абсорбираща повърхност, позволяваща 3 пъти по-бързо абсорбиране в сравнение с обикновените дамски превръзки.</a:t>
            </a:r>
          </a:p>
          <a:p>
            <a:r>
              <a:rPr lang="ru-RU" dirty="0" smtClean="0"/>
              <a:t>Сърцевината с активен кислород и отрицателни йони на дамските превръзки AIRIZ е с най-висока концентрация сред дамските превръзки на пазара. Те имат антибактериален, противовъзпалителен и дезодориращ ефект по напълно естествен начин.</a:t>
            </a:r>
          </a:p>
          <a:p>
            <a:r>
              <a:rPr lang="ru-RU" dirty="0" smtClean="0"/>
              <a:t>Патентованият „насочващ течението” слой с уникални фуниевидни дупчици абсорбира бързо и задържа течността в него, за да предотврати изтичането.</a:t>
            </a:r>
          </a:p>
          <a:p>
            <a:r>
              <a:rPr lang="ru-RU" dirty="0" smtClean="0"/>
              <a:t>Извънредно силните абсорбиращи агенти в средния слой коагулират течността и отстраняват усещането за лепнене.</a:t>
            </a:r>
          </a:p>
          <a:p>
            <a:r>
              <a:rPr lang="ru-RU" dirty="0" smtClean="0"/>
              <a:t>Всички дамски превръзки AIRIZ имат въздушно пропускливи слоеве, предназначени да поддържат свежестта и чистотата.</a:t>
            </a:r>
          </a:p>
          <a:p>
            <a:r>
              <a:rPr lang="ru-RU" dirty="0" smtClean="0"/>
              <a:t>Патентованата лепяща лента ви дава сигурност и комфорт през деня, през нощта и когато се движите. Лепилото е на хранителна основа, не е токсично и не оставя следи.</a:t>
            </a:r>
          </a:p>
          <a:p>
            <a:r>
              <a:rPr lang="ru-RU" dirty="0" smtClean="0"/>
              <a:t>Действията на дамските превръзките «AiRiZ»  се основават единствено на физически принципи и имат за цел да подобрят имунитета. В дамска превръзка «AiRiZ» има вътрешен слой, който съдържа активен кислород и отрицателни йони. По време на употреба, той освобождава много високи количества кислород и йони, които в съответствие с принципите на физиката, имат антибактериален ефект, премахват неприятните миризми и не предизвикват нежелани реакции.</a:t>
            </a:r>
          </a:p>
          <a:p>
            <a:r>
              <a:rPr lang="ru-RU" dirty="0" smtClean="0"/>
              <a:t>Патентованата карта за самостоятелен преглед е специално разработена, за да можете да направите самостоятелен тест на състоянието си.</a:t>
            </a:r>
          </a:p>
          <a:p>
            <a:r>
              <a:rPr lang="ru-RU" dirty="0" smtClean="0"/>
              <a:t>Опаковката от алуминиево фолио на хранителна основа е устойчива на влага и плесен. Опаковани поединично, в удобна и еко логична опаковка.</a:t>
            </a:r>
          </a:p>
          <a:p>
            <a:r>
              <a:rPr lang="ru-RU" dirty="0" smtClean="0"/>
              <a:t>Производството се извършва под стриктен качествен контрол на суровините и с напълно автоматизирани производствени линии под високи хигиенни стандарти. Чист, мек, нежен памучен материал, без избелване и без никакво съдържание на хлор. 100% натурални, биоразградими, антиалергични, без химикали и странични ефекти.</a:t>
            </a:r>
          </a:p>
          <a:p>
            <a:r>
              <a:rPr lang="ru-RU" dirty="0" smtClean="0"/>
              <a:t>Производството е сертифицирано за съответствие с международните стандарти за качество ISO 9001:2000.</a:t>
            </a:r>
            <a:br>
              <a:rPr lang="ru-RU" dirty="0" smtClean="0"/>
            </a:br>
            <a:r>
              <a:rPr lang="ru-RU" dirty="0" smtClean="0"/>
              <a:t/>
            </a:r>
            <a:br>
              <a:rPr lang="ru-RU" dirty="0" smtClean="0"/>
            </a:br>
            <a:endParaRPr lang="ru-RU" dirty="0" smtClean="0"/>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12</a:t>
            </a:fld>
            <a:endParaRPr lang="pl-PL">
              <a:solidFill>
                <a:prstClr val="black"/>
              </a:solidFill>
            </a:endParaRPr>
          </a:p>
        </p:txBody>
      </p:sp>
    </p:spTree>
    <p:extLst>
      <p:ext uri="{BB962C8B-B14F-4D97-AF65-F5344CB8AC3E}">
        <p14:creationId xmlns:p14="http://schemas.microsoft.com/office/powerpoint/2010/main" val="1198449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Менструалният цикъл може да бъде разделен на три периода. Затова и вида на дамските превръзки, които използваме трябва да се избира в зависимост периода. При по-обилен и тежък цикъл през деня използвайте нощни превръзки. Преди и след менструалния използвайте ежедневни дамски превръзки.</a:t>
            </a:r>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13</a:t>
            </a:fld>
            <a:endParaRPr lang="pl-PL">
              <a:solidFill>
                <a:prstClr val="black"/>
              </a:solidFill>
            </a:endParaRPr>
          </a:p>
        </p:txBody>
      </p:sp>
    </p:spTree>
    <p:extLst>
      <p:ext uri="{BB962C8B-B14F-4D97-AF65-F5344CB8AC3E}">
        <p14:creationId xmlns:p14="http://schemas.microsoft.com/office/powerpoint/2010/main" val="407075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Менструалният цикъл може да бъде разделен на три периода. Затова и вида на дамските превръзки, които използваме трябва да се избира в зависимост периода. При по-обилен и тежък цикъл през деня използвайте нощни превръзки. Преди и след менструалния използвайте ежедневни дамски превръзки.</a:t>
            </a:r>
            <a:br>
              <a:rPr lang="ru-RU" dirty="0" smtClean="0"/>
            </a:br>
            <a:r>
              <a:rPr lang="ru-RU" dirty="0" smtClean="0"/>
              <a:t>Дамските превръзки AIRIZ са революционен патентован продукт, който ви осигурява 8-слойна защита. Те са покрити със слой от коприна и</a:t>
            </a:r>
          </a:p>
          <a:p>
            <a:r>
              <a:rPr lang="ru-RU" dirty="0" smtClean="0"/>
              <a:t>памук и имат сърцевина с две ключови съставки по най-съвременна технология, които ви осигуряват двойни грижи и двоен комфорт. При наличие на гинекологични заболявания, те регулират циркулацията на кръвта, повишават имунитета, убиват бактериите, премахват неприятната миризма.</a:t>
            </a:r>
            <a:br>
              <a:rPr lang="ru-RU" dirty="0" smtClean="0"/>
            </a:br>
            <a:r>
              <a:rPr lang="ru-RU" dirty="0" smtClean="0"/>
              <a:t>Ултра-тънък дизайн, силни и абсорбиращи свойства за задържане на течност, комфорт и свежест по време на приложение.</a:t>
            </a:r>
          </a:p>
          <a:p>
            <a:r>
              <a:rPr lang="ru-RU" dirty="0" smtClean="0"/>
              <a:t>Уникалната съставка „активен кислород”</a:t>
            </a:r>
          </a:p>
          <a:p>
            <a:r>
              <a:rPr lang="ru-RU" dirty="0" smtClean="0"/>
              <a:t>Активният кислород ефективно подобрява въздушната пропускливост на дамската превръзка, ускорява циркулацията на кислород и</a:t>
            </a:r>
          </a:p>
          <a:p>
            <a:r>
              <a:rPr lang="ru-RU" dirty="0" smtClean="0"/>
              <a:t>унищожава вредните бактерии.</a:t>
            </a:r>
          </a:p>
          <a:p>
            <a:r>
              <a:rPr lang="ru-RU" dirty="0" smtClean="0"/>
              <a:t>Важността на отрицателните йони, известни и като „аниони”</a:t>
            </a:r>
          </a:p>
          <a:p>
            <a:r>
              <a:rPr lang="ru-RU" dirty="0" smtClean="0"/>
              <a:t>Лентичката с отрицателни йони повишава имунитета и антибактериалната устойчивост, премахва неприятните миризми, облекчава напре жението и чувството на умора, така че всяка една жена да се чувства комфортно през тези дни.</a:t>
            </a:r>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14</a:t>
            </a:fld>
            <a:endParaRPr lang="pl-PL">
              <a:solidFill>
                <a:prstClr val="black"/>
              </a:solidFill>
            </a:endParaRPr>
          </a:p>
        </p:txBody>
      </p:sp>
    </p:spTree>
    <p:extLst>
      <p:ext uri="{BB962C8B-B14F-4D97-AF65-F5344CB8AC3E}">
        <p14:creationId xmlns:p14="http://schemas.microsoft.com/office/powerpoint/2010/main" val="12274716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Менструалният цикъл може да бъде разделен на три периода. Затова и вида на дамските превръзки, които използваме трябва да се избира в зависимост периода. При по-обилен и тежък цикъл през деня използвайте нощни превръзки. Преди и след менструалния използвайте ежедневни дамски превръзки.</a:t>
            </a:r>
            <a:br>
              <a:rPr lang="ru-RU" dirty="0" smtClean="0"/>
            </a:br>
            <a:r>
              <a:rPr lang="ru-RU" dirty="0" smtClean="0"/>
              <a:t>Дамските превръзки AIRIZ са революционен патентован продукт, който ви осигурява 8-слойна защита. Те са покрити със слой от коприна и</a:t>
            </a:r>
          </a:p>
          <a:p>
            <a:r>
              <a:rPr lang="ru-RU" dirty="0" smtClean="0"/>
              <a:t>памук и имат сърцевина с две ключови съставки по най-съвременна технология, които ви осигуряват двойни грижи и двоен комфорт. При наличие на гинекологични заболявания, те регулират циркулацията на кръвта, повишават имунитета, убиват бактериите, премахват неприятната миризма.</a:t>
            </a:r>
            <a:br>
              <a:rPr lang="ru-RU" dirty="0" smtClean="0"/>
            </a:br>
            <a:r>
              <a:rPr lang="ru-RU" dirty="0" smtClean="0"/>
              <a:t>Ултра-тънък дизайн, силни и абсорбиращи свойства за задържане на течност, комфорт и свежест по време на приложение.</a:t>
            </a:r>
          </a:p>
          <a:p>
            <a:r>
              <a:rPr lang="ru-RU" dirty="0" smtClean="0"/>
              <a:t>Уникалната съставка „активен кислород”</a:t>
            </a:r>
          </a:p>
          <a:p>
            <a:r>
              <a:rPr lang="ru-RU" dirty="0" smtClean="0"/>
              <a:t>Активният кислород ефективно подобрява въздушната пропускливост на дамската превръзка, ускорява циркулацията на кислород и</a:t>
            </a:r>
          </a:p>
          <a:p>
            <a:r>
              <a:rPr lang="ru-RU" dirty="0" smtClean="0"/>
              <a:t>унищожава вредните бактерии.</a:t>
            </a:r>
          </a:p>
          <a:p>
            <a:r>
              <a:rPr lang="ru-RU" dirty="0" smtClean="0"/>
              <a:t>Важността на отрицателните йони, известни и като „аниони”</a:t>
            </a:r>
          </a:p>
          <a:p>
            <a:r>
              <a:rPr lang="ru-RU" dirty="0" smtClean="0"/>
              <a:t>Лентичката с отрицателни йони повишава имунитета и антибактериалната устойчивост, премахва неприятните миризми, облекчава напре жението и чувството на умора, така че всяка една жена да се чувства комфортно през тези дни.</a:t>
            </a:r>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15</a:t>
            </a:fld>
            <a:endParaRPr lang="pl-PL">
              <a:solidFill>
                <a:prstClr val="black"/>
              </a:solidFill>
            </a:endParaRPr>
          </a:p>
        </p:txBody>
      </p:sp>
    </p:spTree>
    <p:extLst>
      <p:ext uri="{BB962C8B-B14F-4D97-AF65-F5344CB8AC3E}">
        <p14:creationId xmlns:p14="http://schemas.microsoft.com/office/powerpoint/2010/main" val="13625326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16</a:t>
            </a:fld>
            <a:endParaRPr lang="pl-PL">
              <a:solidFill>
                <a:prstClr val="black"/>
              </a:solidFill>
            </a:endParaRPr>
          </a:p>
        </p:txBody>
      </p:sp>
    </p:spTree>
    <p:extLst>
      <p:ext uri="{BB962C8B-B14F-4D97-AF65-F5344CB8AC3E}">
        <p14:creationId xmlns:p14="http://schemas.microsoft.com/office/powerpoint/2010/main" val="6849715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Масаж в лумбалната област</a:t>
            </a:r>
            <a:br>
              <a:rPr lang="ru-RU" dirty="0" smtClean="0"/>
            </a:br>
            <a:r>
              <a:rPr lang="ru-RU" dirty="0" smtClean="0"/>
              <a:t>Често по време на менструация жените имат болки в долната част на гърба и затова те често масажират. Но по време на менструация гинеколози не ви съветват да правите това, тъй като болките в гърба по време на менструация са предизвикани от прилив на кръв в тазовата област. Ако прилагате точков масаж, стимулирате кръвообращението и болката може да се засили. Такъв масаж също може да наруши процеса на зарастване на рани, образували се след откъсване на ендометриума по време на менструация, което може да доведе до прекомерно кървене и обилен менструален период.</a:t>
            </a:r>
            <a:br>
              <a:rPr lang="ru-RU" dirty="0" smtClean="0"/>
            </a:br>
            <a:r>
              <a:rPr lang="ru-RU" dirty="0" smtClean="0"/>
              <a:t>Медицински прегледи</a:t>
            </a:r>
            <a:br>
              <a:rPr lang="ru-RU" dirty="0" smtClean="0"/>
            </a:br>
            <a:r>
              <a:rPr lang="ru-RU" dirty="0" smtClean="0"/>
              <a:t>По време на менструация, не само не може да провеждате гинекологични прегледи, но и не се препоръчва да давате урина за анализ, също така да правите кръвни тестове и кардиограма, защото хормоните не са балансирани и е трудно да се получат надеждни резултати.</a:t>
            </a:r>
            <a:br>
              <a:rPr lang="ru-RU" dirty="0" smtClean="0"/>
            </a:br>
            <a:r>
              <a:rPr lang="ru-RU" dirty="0" smtClean="0"/>
              <a:t>Вадене на зъби</a:t>
            </a:r>
            <a:br>
              <a:rPr lang="ru-RU" dirty="0" smtClean="0"/>
            </a:br>
            <a:r>
              <a:rPr lang="ru-RU" dirty="0" smtClean="0"/>
              <a:t>По време на менструалния период не е препоръчително да вадите зъби. След екстракция на зъб може да започне тежък кръвоизлив и в устата за дълго време може да остане вкус на кръв, което се отразява на апетита и съответно влияе отрицателно на хода на менструацията. Причините за това са увеличаване на синтеза на тъканния плазминоген активатор на ендометриума, който превръща  плазминогена в активна форма – плазмин. Плазминът е фибринолитичен ензим, който предотвратява съсирването на кръвта, както и намалява броя на тромбоцитите. Използването на специални лекарства, след изваждане на зъб могат да имат неблагоприятен ефект върху менструалния период.</a:t>
            </a:r>
            <a:br>
              <a:rPr lang="ru-RU" dirty="0" smtClean="0"/>
            </a:br>
            <a:r>
              <a:rPr lang="ru-RU" dirty="0" smtClean="0"/>
              <a:t>Използването на конвенционалните душ гелове за почистване на кожата на интимните части на тялото</a:t>
            </a:r>
            <a:br>
              <a:rPr lang="ru-RU" dirty="0" smtClean="0"/>
            </a:br>
            <a:r>
              <a:rPr lang="ru-RU" dirty="0" smtClean="0"/>
              <a:t>Ph-то на интимните зони е обикновено леко кисело. Такова ph помага за подтискане на растежа на бактерии и микроби. Но ако се използва чист сапун или гелове, които са несъобразени с ph-то в тази зона, се нарушава естествената кисела среда на кожата и тя става леко алкална. Следователно, за да почистите кожата на интимните части на тялото, трябва да използвате специално разработени за това продукти , особено по време на менструация.</a:t>
            </a:r>
            <a:br>
              <a:rPr lang="ru-RU" dirty="0" smtClean="0"/>
            </a:br>
            <a:r>
              <a:rPr lang="ru-RU" dirty="0" smtClean="0"/>
              <a:t>Интимни отношения</a:t>
            </a:r>
            <a:br>
              <a:rPr lang="ru-RU" dirty="0" smtClean="0"/>
            </a:br>
            <a:r>
              <a:rPr lang="ru-RU" dirty="0" smtClean="0"/>
              <a:t>В интерес на истината, това е истинско предизвикателство за силата на волята. Но дори и когато менструацията идва към своя край, не е добре да извършвате полов акт, защото шийката на матката е все още в състояние на стрес, ендометриума не е напълно възстановен, и половия акт може да доведе до проникване на бактерии в раната или да започне развитието на ендометриоза.</a:t>
            </a:r>
            <a:br>
              <a:rPr lang="ru-RU" dirty="0" smtClean="0"/>
            </a:br>
            <a:r>
              <a:rPr lang="ru-RU" dirty="0" smtClean="0"/>
              <a:t>Консумация на алкохол</a:t>
            </a:r>
            <a:br>
              <a:rPr lang="ru-RU" dirty="0" smtClean="0"/>
            </a:br>
            <a:r>
              <a:rPr lang="ru-RU" dirty="0" smtClean="0"/>
              <a:t>По време на менструация, хормоналния баланс в кръвта е с намалено съдържание на ензим, отговорен за разграждането  на алкохола.Така се получава голямо натоварване на черния дроб, това увеличава вероятността от последващи чернодробна дисфункция.</a:t>
            </a:r>
            <a:br>
              <a:rPr lang="ru-RU" dirty="0" smtClean="0"/>
            </a:br>
            <a:r>
              <a:rPr lang="ru-RU" dirty="0" smtClean="0"/>
              <a:t>Продължително пеене</a:t>
            </a:r>
            <a:br>
              <a:rPr lang="ru-RU" dirty="0" smtClean="0"/>
            </a:br>
            <a:r>
              <a:rPr lang="ru-RU" dirty="0" smtClean="0"/>
              <a:t>По време на менструация, има прилив на кръв към капилярите, разположени в стените на ларинкса, и ако през този период пеете много , може да увредите връзките. Специалистите препоръчват да не се пее силно и дълго, два дни преди очакваната дата на появата на менструация.</a:t>
            </a:r>
            <a:br>
              <a:rPr lang="ru-RU" dirty="0" smtClean="0"/>
            </a:br>
            <a:r>
              <a:rPr lang="ru-RU" dirty="0" smtClean="0"/>
              <a:t>Консумация на дълбоко пържени храни</a:t>
            </a:r>
            <a:br>
              <a:rPr lang="ru-RU" dirty="0" smtClean="0"/>
            </a:br>
            <a:r>
              <a:rPr lang="ru-RU" dirty="0" smtClean="0"/>
              <a:t>По време на менструация се повишава секрецията на прогестерон, кожата става по-мазна, увеличават се капилярите, кожата става по-чувствителна. Ако в този момент се консумират трудносмилаеми пържени храни, това може да доведе до появата на акне, различни видове възпаления и черни кръгове под очите. В допълнение, по време на менструалния период, обменните процеси протичат по-бавно и яденето на високо калорични храни ще доведе до по-интензивно повишаване на телесните мазнини.</a:t>
            </a:r>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17</a:t>
            </a:fld>
            <a:endParaRPr lang="pl-PL">
              <a:solidFill>
                <a:prstClr val="black"/>
              </a:solidFill>
            </a:endParaRPr>
          </a:p>
        </p:txBody>
      </p:sp>
    </p:spTree>
    <p:extLst>
      <p:ext uri="{BB962C8B-B14F-4D97-AF65-F5344CB8AC3E}">
        <p14:creationId xmlns:p14="http://schemas.microsoft.com/office/powerpoint/2010/main" val="22571726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dirty="0" smtClean="0"/>
              <a:t>Малки съвети за менструалния период:</a:t>
            </a:r>
            <a:br>
              <a:rPr lang="ru-RU" dirty="0" smtClean="0"/>
            </a:br>
            <a:r>
              <a:rPr lang="ru-RU" dirty="0" smtClean="0"/>
              <a:t>1. Поддържане хигиена на кожата на интимните части.</a:t>
            </a:r>
            <a:br>
              <a:rPr lang="ru-RU" dirty="0" smtClean="0"/>
            </a:br>
            <a:r>
              <a:rPr lang="ru-RU" dirty="0" smtClean="0"/>
              <a:t>2. Използвайте топла преварена вода за почистване. По време на менструация не вземайте вана.</a:t>
            </a:r>
            <a:br>
              <a:rPr lang="ru-RU" dirty="0" smtClean="0"/>
            </a:br>
            <a:r>
              <a:rPr lang="ru-RU" dirty="0" smtClean="0"/>
              <a:t>3. Използвайте мека тоалетна хартия.</a:t>
            </a:r>
            <a:br>
              <a:rPr lang="ru-RU" dirty="0" smtClean="0"/>
            </a:br>
            <a:r>
              <a:rPr lang="ru-RU" dirty="0" smtClean="0"/>
              <a:t>4. Кърпата трябва да е мека, висококачествена и трябва да се сменя редовно.</a:t>
            </a:r>
            <a:br>
              <a:rPr lang="ru-RU" dirty="0" smtClean="0"/>
            </a:br>
            <a:r>
              <a:rPr lang="ru-RU" dirty="0" smtClean="0"/>
              <a:t>5. Редовно ходете на разходка, тъй като умерените упражнения подобряват циркулацията на кръвта и осигуряват лекота по време на менструация.</a:t>
            </a:r>
            <a:br>
              <a:rPr lang="ru-RU" dirty="0" smtClean="0"/>
            </a:br>
            <a:r>
              <a:rPr lang="ru-RU" dirty="0" smtClean="0"/>
              <a:t>6. Яжте балансирано, консумирайте лесно смилаема храна, спете и пийте повече топла вода.</a:t>
            </a:r>
          </a:p>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18</a:t>
            </a:fld>
            <a:endParaRPr lang="pl-PL">
              <a:solidFill>
                <a:prstClr val="black"/>
              </a:solidFill>
            </a:endParaRPr>
          </a:p>
        </p:txBody>
      </p:sp>
    </p:spTree>
    <p:extLst>
      <p:ext uri="{BB962C8B-B14F-4D97-AF65-F5344CB8AC3E}">
        <p14:creationId xmlns:p14="http://schemas.microsoft.com/office/powerpoint/2010/main" val="493278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BB1226-E45F-431D-AE5B-FAC3DF9CB04F}" type="slidenum">
              <a:rPr lang="pl-PL" smtClean="0">
                <a:solidFill>
                  <a:prstClr val="black"/>
                </a:solidFill>
              </a:rPr>
              <a:pPr/>
              <a:t>19</a:t>
            </a:fld>
            <a:endParaRPr lang="pl-PL">
              <a:solidFill>
                <a:prstClr val="black"/>
              </a:solidFill>
            </a:endParaRPr>
          </a:p>
        </p:txBody>
      </p:sp>
    </p:spTree>
    <p:extLst>
      <p:ext uri="{BB962C8B-B14F-4D97-AF65-F5344CB8AC3E}">
        <p14:creationId xmlns:p14="http://schemas.microsoft.com/office/powerpoint/2010/main" val="1407320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p:cNvSpPr>
            <a:spLocks noGrp="1"/>
          </p:cNvSpPr>
          <p:nvPr>
            <p:ph type="dt" sz="half" idx="10"/>
          </p:nvPr>
        </p:nvSpPr>
        <p:spPr/>
        <p:txBody>
          <a:bodyPr/>
          <a:lstStyle/>
          <a:p>
            <a:fld id="{E02E46E0-36DC-4A4A-8881-10596EABD3DA}" type="datetimeFigureOut">
              <a:rPr lang="pl-PL" smtClean="0"/>
              <a:t>17.04.2019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37891084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E02E46E0-36DC-4A4A-8881-10596EABD3DA}" type="datetimeFigureOut">
              <a:rPr lang="pl-PL" smtClean="0"/>
              <a:t>17.04.2019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3252767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p:cNvSpPr>
            <a:spLocks noGrp="1"/>
          </p:cNvSpPr>
          <p:nvPr>
            <p:ph type="dt" sz="half" idx="10"/>
          </p:nvPr>
        </p:nvSpPr>
        <p:spPr/>
        <p:txBody>
          <a:bodyPr/>
          <a:lstStyle/>
          <a:p>
            <a:fld id="{E02E46E0-36DC-4A4A-8881-10596EABD3DA}" type="datetimeFigureOut">
              <a:rPr lang="pl-PL" smtClean="0"/>
              <a:t>17.04.2019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996691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p:cNvSpPr>
            <a:spLocks noGrp="1"/>
          </p:cNvSpPr>
          <p:nvPr>
            <p:ph type="dt" sz="half" idx="10"/>
          </p:nvPr>
        </p:nvSpPr>
        <p:spPr/>
        <p:txBody>
          <a:bodyPr/>
          <a:lstStyle/>
          <a:p>
            <a:fld id="{E02E46E0-36DC-4A4A-8881-10596EABD3DA}" type="datetimeFigureOut">
              <a:rPr lang="pl-PL" smtClean="0"/>
              <a:t>17.04.2019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4052477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p:cNvSpPr>
            <a:spLocks noGrp="1"/>
          </p:cNvSpPr>
          <p:nvPr>
            <p:ph type="dt" sz="half" idx="10"/>
          </p:nvPr>
        </p:nvSpPr>
        <p:spPr/>
        <p:txBody>
          <a:bodyPr/>
          <a:lstStyle/>
          <a:p>
            <a:fld id="{E02E46E0-36DC-4A4A-8881-10596EABD3DA}" type="datetimeFigureOut">
              <a:rPr lang="pl-PL" smtClean="0"/>
              <a:t>17.04.2019</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3913696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2"/>
          <p:cNvSpPr>
            <a:spLocks noGrp="1"/>
          </p:cNvSpPr>
          <p:nvPr>
            <p:ph type="dt" sz="half" idx="10"/>
          </p:nvPr>
        </p:nvSpPr>
        <p:spPr/>
        <p:txBody>
          <a:bodyPr/>
          <a:lstStyle/>
          <a:p>
            <a:fld id="{E02E46E0-36DC-4A4A-8881-10596EABD3DA}" type="datetimeFigureOut">
              <a:rPr lang="pl-PL" smtClean="0"/>
              <a:t>17.04.2019</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3201097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E02E46E0-36DC-4A4A-8881-10596EABD3DA}" type="datetimeFigureOut">
              <a:rPr lang="pl-PL" smtClean="0"/>
              <a:t>17.04.2019</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4105812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E02E46E0-36DC-4A4A-8881-10596EABD3DA}" type="datetimeFigureOut">
              <a:rPr lang="pl-PL" smtClean="0"/>
              <a:t>17.04.2019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3072603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p:cNvSpPr>
            <a:spLocks noGrp="1"/>
          </p:cNvSpPr>
          <p:nvPr>
            <p:ph type="dt" sz="half" idx="10"/>
          </p:nvPr>
        </p:nvSpPr>
        <p:spPr/>
        <p:txBody>
          <a:bodyPr/>
          <a:lstStyle/>
          <a:p>
            <a:fld id="{E02E46E0-36DC-4A4A-8881-10596EABD3DA}" type="datetimeFigureOut">
              <a:rPr lang="pl-PL" smtClean="0"/>
              <a:t>17.04.2019</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1655554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E02E46E0-36DC-4A4A-8881-10596EABD3DA}" type="datetimeFigureOut">
              <a:rPr lang="pl-PL" smtClean="0"/>
              <a:t>17.04.2019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1268765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10"/>
          </p:nvPr>
        </p:nvSpPr>
        <p:spPr/>
        <p:txBody>
          <a:bodyPr/>
          <a:lstStyle/>
          <a:p>
            <a:fld id="{E02E46E0-36DC-4A4A-8881-10596EABD3DA}" type="datetimeFigureOut">
              <a:rPr lang="pl-PL" smtClean="0"/>
              <a:t>17.04.2019</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9693BD8B-A6D1-4995-A249-0A2D5E30CFC2}" type="slidenum">
              <a:rPr lang="pl-PL" smtClean="0"/>
              <a:t>‹#›</a:t>
            </a:fld>
            <a:endParaRPr lang="pl-PL"/>
          </a:p>
        </p:txBody>
      </p:sp>
    </p:spTree>
    <p:extLst>
      <p:ext uri="{BB962C8B-B14F-4D97-AF65-F5344CB8AC3E}">
        <p14:creationId xmlns:p14="http://schemas.microsoft.com/office/powerpoint/2010/main" val="2975771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2DDB7244-E237-4D61-95BA-54C57AD05961}"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7137615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714F2C3-2DA7-469F-969D-CAD685D18F6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91602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0D0A2AD-768A-44F8-8448-94515C6825B4}"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1485189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651D5EE6-0464-4520-AF7B-402B6D13FE3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87605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DE2FFA40-C025-476E-A710-8A44BBA05E4D}"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07894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8A3256C4-58FF-4399-AF84-E213C8923598}"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3396883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52540D-6719-44CA-B1C5-1814922FC1F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8911917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C99D694A-E738-4D16-9C8C-11DFADBACAB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007603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9F7673A6-8E27-4D3D-9AC9-F3222A9914D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1430573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AC31029-F976-477B-BC2E-FE92F5009216}"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933249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A58113B0-D980-4281-9714-181488C7147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4909630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A3313128-3E60-4835-B156-C64498F13C15}"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9398540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Tree>
    <p:extLst>
      <p:ext uri="{BB962C8B-B14F-4D97-AF65-F5344CB8AC3E}">
        <p14:creationId xmlns:p14="http://schemas.microsoft.com/office/powerpoint/2010/main" val="30373829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460218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3442206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5310581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40604534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117858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390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26260445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33077574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0647027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40800" y="304800"/>
            <a:ext cx="2844800" cy="60198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06400" y="304800"/>
            <a:ext cx="8331200" cy="60198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4173943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2DDB7244-E237-4D61-95BA-54C57AD05961}"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7696217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714F2C3-2DA7-469F-969D-CAD685D18F6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4955474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0D0A2AD-768A-44F8-8448-94515C6825B4}"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9439242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651D5EE6-0464-4520-AF7B-402B6D13FE3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64527011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DE2FFA40-C025-476E-A710-8A44BBA05E4D}"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95374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8A3256C4-58FF-4399-AF84-E213C8923598}"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269410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52540D-6719-44CA-B1C5-1814922FC1F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6023466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C99D694A-E738-4D16-9C8C-11DFADBACAB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3170900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9F7673A6-8E27-4D3D-9AC9-F3222A9914D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727284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AC31029-F976-477B-BC2E-FE92F5009216}"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9422072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A58113B0-D980-4281-9714-181488C7147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4893417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A3313128-3E60-4835-B156-C64498F13C15}"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9237224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2DDB7244-E237-4D61-95BA-54C57AD05961}"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73430378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714F2C3-2DA7-469F-969D-CAD685D18F6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0045004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0D0A2AD-768A-44F8-8448-94515C6825B4}"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592937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651D5EE6-0464-4520-AF7B-402B6D13FE3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9982776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DE2FFA40-C025-476E-A710-8A44BBA05E4D}"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25381517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8A3256C4-58FF-4399-AF84-E213C8923598}"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4729775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52540D-6719-44CA-B1C5-1814922FC1F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2873074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C99D694A-E738-4D16-9C8C-11DFADBACAB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87919006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9F7673A6-8E27-4D3D-9AC9-F3222A9914D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544523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AC31029-F976-477B-BC2E-FE92F5009216}"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13753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A58113B0-D980-4281-9714-181488C7147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0364137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A3313128-3E60-4835-B156-C64498F13C15}"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3949659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2DDB7244-E237-4D61-95BA-54C57AD05961}"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169715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714F2C3-2DA7-469F-969D-CAD685D18F6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2773435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0D0A2AD-768A-44F8-8448-94515C6825B4}"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60468817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651D5EE6-0464-4520-AF7B-402B6D13FE3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9540824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DE2FFA40-C025-476E-A710-8A44BBA05E4D}"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1764909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8A3256C4-58FF-4399-AF84-E213C8923598}"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111335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52540D-6719-44CA-B1C5-1814922FC1F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5910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C99D694A-E738-4D16-9C8C-11DFADBACAB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50952066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9F7673A6-8E27-4D3D-9AC9-F3222A9914D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59511773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AC31029-F976-477B-BC2E-FE92F5009216}"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39931747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A58113B0-D980-4281-9714-181488C7147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3375933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A3313128-3E60-4835-B156-C64498F13C15}"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819029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2DDB7244-E237-4D61-95BA-54C57AD05961}"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3414078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714F2C3-2DA7-469F-969D-CAD685D18F6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910674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0D0A2AD-768A-44F8-8448-94515C6825B4}"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6122495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651D5EE6-0464-4520-AF7B-402B6D13FE3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6023017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DE2FFA40-C025-476E-A710-8A44BBA05E4D}"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3353563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8A3256C4-58FF-4399-AF84-E213C8923598}"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9746826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52540D-6719-44CA-B1C5-1814922FC1F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7986105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C99D694A-E738-4D16-9C8C-11DFADBACAB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63358446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9F7673A6-8E27-4D3D-9AC9-F3222A9914D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78384491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AC31029-F976-477B-BC2E-FE92F5009216}"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35446104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A58113B0-D980-4281-9714-181488C7147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616162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A3313128-3E60-4835-B156-C64498F13C15}"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9270432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2DDB7244-E237-4D61-95BA-54C57AD05961}"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5357863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714F2C3-2DA7-469F-969D-CAD685D18F6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0779188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0D0A2AD-768A-44F8-8448-94515C6825B4}"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7385998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651D5EE6-0464-4520-AF7B-402B6D13FE3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0742905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DE2FFA40-C025-476E-A710-8A44BBA05E4D}"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61392076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8A3256C4-58FF-4399-AF84-E213C8923598}"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05049663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E752540D-6719-44CA-B1C5-1814922FC1FF}"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8167039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C99D694A-E738-4D16-9C8C-11DFADBACAB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1331621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9F7673A6-8E27-4D3D-9AC9-F3222A9914D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0830897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1AC31029-F976-477B-BC2E-FE92F5009216}"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02100284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A58113B0-D980-4281-9714-181488C7147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44611037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A3313128-3E60-4835-B156-C64498F13C15}"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401398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74589621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756659632"/>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641634748"/>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7266974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9148627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19020689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8792591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60361373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13880732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9130319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7812228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11514981"/>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954278166"/>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01926308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0550162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7315708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8507162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99386513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6587751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65181624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3635325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8973164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38645723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59862411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33411163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55620443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51728132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493550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20634367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81164644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3512611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5028398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42713501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08638533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1799846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29673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42240068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5394743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6396687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80846549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86578564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1796382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20393974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19410213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44989200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5690471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25559400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067070884"/>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339766495"/>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846842134"/>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23500768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5454386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61395142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79488127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225899776"/>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015551502"/>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33899088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17439817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117513704"/>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0581161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81379421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70222510"/>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038956187"/>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064712181"/>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51382732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1927168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402369785"/>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266790888"/>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9569275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879604339"/>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36127787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664121270"/>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75135327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88029135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765929436"/>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40437331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37988035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02980801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1039334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302588063"/>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175081125"/>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51392357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58427561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7691246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782152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333683454"/>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14140207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106136038"/>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210441698"/>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84617986"/>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007460993"/>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786834681"/>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914791708"/>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708902912"/>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427121843"/>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919300765"/>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F7F0D7FF-2597-4959-9493-17547B0A3A79}"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145295818"/>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46538648-DD58-4BC0-A4B3-73837110044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957334017"/>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sldNum" sz="quarter" idx="10"/>
          </p:nvPr>
        </p:nvSpPr>
        <p:spPr>
          <a:ln/>
        </p:spPr>
        <p:txBody>
          <a:bodyPr/>
          <a:lstStyle>
            <a:lvl1pPr>
              <a:defRPr/>
            </a:lvl1pPr>
          </a:lstStyle>
          <a:p>
            <a:pPr>
              <a:defRPr/>
            </a:pPr>
            <a:fld id="{3F18E6AE-378E-4E66-9630-11E5E7E50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2791138836"/>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064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6197600" y="1295400"/>
            <a:ext cx="55880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6"/>
          <p:cNvSpPr>
            <a:spLocks noGrp="1" noChangeArrowheads="1"/>
          </p:cNvSpPr>
          <p:nvPr>
            <p:ph type="sldNum" sz="quarter" idx="10"/>
          </p:nvPr>
        </p:nvSpPr>
        <p:spPr>
          <a:ln/>
        </p:spPr>
        <p:txBody>
          <a:bodyPr/>
          <a:lstStyle>
            <a:lvl1pPr>
              <a:defRPr/>
            </a:lvl1pPr>
          </a:lstStyle>
          <a:p>
            <a:pPr>
              <a:defRPr/>
            </a:pPr>
            <a:fld id="{DB254C74-D008-4FBE-A807-BB4A6E8B8AB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422618871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Rectangle 6"/>
          <p:cNvSpPr>
            <a:spLocks noGrp="1" noChangeArrowheads="1"/>
          </p:cNvSpPr>
          <p:nvPr>
            <p:ph type="sldNum" sz="quarter" idx="10"/>
          </p:nvPr>
        </p:nvSpPr>
        <p:spPr>
          <a:ln/>
        </p:spPr>
        <p:txBody>
          <a:bodyPr/>
          <a:lstStyle>
            <a:lvl1pPr>
              <a:defRPr/>
            </a:lvl1pPr>
          </a:lstStyle>
          <a:p>
            <a:pPr>
              <a:defRPr/>
            </a:pPr>
            <a:fld id="{43C480A5-48A4-46C4-9E26-1A8C76984DA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745637628"/>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Rectangle 6"/>
          <p:cNvSpPr>
            <a:spLocks noGrp="1" noChangeArrowheads="1"/>
          </p:cNvSpPr>
          <p:nvPr>
            <p:ph type="sldNum" sz="quarter" idx="10"/>
          </p:nvPr>
        </p:nvSpPr>
        <p:spPr>
          <a:ln/>
        </p:spPr>
        <p:txBody>
          <a:bodyPr/>
          <a:lstStyle>
            <a:lvl1pPr>
              <a:defRPr/>
            </a:lvl1pPr>
          </a:lstStyle>
          <a:p>
            <a:pPr>
              <a:defRPr/>
            </a:pPr>
            <a:fld id="{313DDDF4-9C0C-42A7-ABEF-92A2C0AF0F5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5356335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10AD00B1-C45B-4995-B14A-2E27C3084AEE}"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46046548"/>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592A7448-0AEF-42A5-8B58-50DFBD10E2FC}"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134384078"/>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sldNum" sz="quarter" idx="10"/>
          </p:nvPr>
        </p:nvSpPr>
        <p:spPr>
          <a:ln/>
        </p:spPr>
        <p:txBody>
          <a:bodyPr/>
          <a:lstStyle>
            <a:lvl1pPr>
              <a:defRPr/>
            </a:lvl1pPr>
          </a:lstStyle>
          <a:p>
            <a:pPr>
              <a:defRPr/>
            </a:pPr>
            <a:fld id="{B6B503E5-8F38-482D-9469-67B9E672E63B}"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3879813595"/>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0CDB19E6-232A-470B-8F79-504C06D44930}"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96269649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188914"/>
            <a:ext cx="2946400" cy="6135687"/>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0" y="188914"/>
            <a:ext cx="8636000" cy="613568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Rectangle 6"/>
          <p:cNvSpPr>
            <a:spLocks noGrp="1" noChangeArrowheads="1"/>
          </p:cNvSpPr>
          <p:nvPr>
            <p:ph type="sldNum" sz="quarter" idx="10"/>
          </p:nvPr>
        </p:nvSpPr>
        <p:spPr>
          <a:ln/>
        </p:spPr>
        <p:txBody>
          <a:bodyPr/>
          <a:lstStyle>
            <a:lvl1pPr>
              <a:defRPr/>
            </a:lvl1pPr>
          </a:lstStyle>
          <a:p>
            <a:pPr>
              <a:defRPr/>
            </a:pPr>
            <a:fld id="{D6A0FB34-39DA-48E2-9159-1994B9A28CD2}"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07429136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bl" preserve="1">
  <p:cSld name="Заголовок и таблиц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 y="188913"/>
            <a:ext cx="11741151" cy="609600"/>
          </a:xfrm>
        </p:spPr>
        <p:txBody>
          <a:bodyPr/>
          <a:lstStyle/>
          <a:p>
            <a:r>
              <a:rPr lang="ru-RU" smtClean="0"/>
              <a:t>Образец заголовка</a:t>
            </a:r>
            <a:endParaRPr lang="ru-RU"/>
          </a:p>
        </p:txBody>
      </p:sp>
      <p:sp>
        <p:nvSpPr>
          <p:cNvPr id="3" name="Таблица 2"/>
          <p:cNvSpPr>
            <a:spLocks noGrp="1"/>
          </p:cNvSpPr>
          <p:nvPr>
            <p:ph type="tbl" idx="1"/>
          </p:nvPr>
        </p:nvSpPr>
        <p:spPr>
          <a:xfrm>
            <a:off x="406400" y="1295400"/>
            <a:ext cx="11379200" cy="5029200"/>
          </a:xfrm>
        </p:spPr>
        <p:txBody>
          <a:bodyPr/>
          <a:lstStyle/>
          <a:p>
            <a:pPr lvl="0"/>
            <a:endParaRPr lang="ru-RU" noProof="0" smtClean="0"/>
          </a:p>
        </p:txBody>
      </p:sp>
      <p:sp>
        <p:nvSpPr>
          <p:cNvPr id="4" name="Rectangle 6"/>
          <p:cNvSpPr>
            <a:spLocks noGrp="1" noChangeArrowheads="1"/>
          </p:cNvSpPr>
          <p:nvPr>
            <p:ph type="sldNum" sz="quarter" idx="10"/>
          </p:nvPr>
        </p:nvSpPr>
        <p:spPr>
          <a:ln/>
        </p:spPr>
        <p:txBody>
          <a:bodyPr/>
          <a:lstStyle>
            <a:lvl1pPr>
              <a:defRPr/>
            </a:lvl1pPr>
          </a:lstStyle>
          <a:p>
            <a:pPr>
              <a:defRPr/>
            </a:pPr>
            <a:fld id="{4779045C-06E4-4CEE-946E-911A1F026B53}" type="slidenum">
              <a:rPr lang="zh-CN" altLang="en-US">
                <a:solidFill>
                  <a:srgbClr val="336699"/>
                </a:solidFill>
              </a:rPr>
              <a:pPr>
                <a:defRPr/>
              </a:pPr>
              <a:t>‹#›</a:t>
            </a:fld>
            <a:endParaRPr lang="en-US" altLang="zh-CN">
              <a:solidFill>
                <a:srgbClr val="336699"/>
              </a:solidFill>
            </a:endParaRPr>
          </a:p>
        </p:txBody>
      </p:sp>
    </p:spTree>
    <p:extLst>
      <p:ext uri="{BB962C8B-B14F-4D97-AF65-F5344CB8AC3E}">
        <p14:creationId xmlns:p14="http://schemas.microsoft.com/office/powerpoint/2010/main" val="1462181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jpeg"/><Relationship Id="rId2" Type="http://schemas.openxmlformats.org/officeDocument/2006/relationships/slideLayout" Target="../slideLayouts/slideLayout13.xml"/><Relationship Id="rId16" Type="http://schemas.openxmlformats.org/officeDocument/2006/relationships/image" Target="../media/image3.jpe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7.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6" Type="http://schemas.openxmlformats.org/officeDocument/2006/relationships/image" Target="../media/image10.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9.jpeg"/><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8.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18" Type="http://schemas.openxmlformats.org/officeDocument/2006/relationships/image" Target="../media/image5.jpe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4.jpeg"/><Relationship Id="rId2" Type="http://schemas.openxmlformats.org/officeDocument/2006/relationships/slideLayout" Target="../slideLayouts/slideLayout36.xml"/><Relationship Id="rId16" Type="http://schemas.openxmlformats.org/officeDocument/2006/relationships/image" Target="../media/image3.jpe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image" Target="../media/image2.jpeg"/><Relationship Id="rId10" Type="http://schemas.openxmlformats.org/officeDocument/2006/relationships/slideLayout" Target="../slideLayouts/slideLayout44.xml"/><Relationship Id="rId19" Type="http://schemas.openxmlformats.org/officeDocument/2006/relationships/image" Target="../media/image6.jpe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18" Type="http://schemas.openxmlformats.org/officeDocument/2006/relationships/image" Target="../media/image5.jpe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image" Target="../media/image4.jpeg"/><Relationship Id="rId2" Type="http://schemas.openxmlformats.org/officeDocument/2006/relationships/slideLayout" Target="../slideLayouts/slideLayout48.xml"/><Relationship Id="rId16" Type="http://schemas.openxmlformats.org/officeDocument/2006/relationships/image" Target="../media/image3.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2.jpeg"/><Relationship Id="rId10" Type="http://schemas.openxmlformats.org/officeDocument/2006/relationships/slideLayout" Target="../slideLayouts/slideLayout56.xml"/><Relationship Id="rId19" Type="http://schemas.openxmlformats.org/officeDocument/2006/relationships/image" Target="../media/image6.jpeg"/><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6.xml"/><Relationship Id="rId18" Type="http://schemas.openxmlformats.org/officeDocument/2006/relationships/image" Target="../media/image5.jpe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image" Target="../media/image4.jpeg"/><Relationship Id="rId2" Type="http://schemas.openxmlformats.org/officeDocument/2006/relationships/slideLayout" Target="../slideLayouts/slideLayout60.xml"/><Relationship Id="rId16" Type="http://schemas.openxmlformats.org/officeDocument/2006/relationships/image" Target="../media/image3.jpeg"/><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image" Target="../media/image2.jpeg"/><Relationship Id="rId10" Type="http://schemas.openxmlformats.org/officeDocument/2006/relationships/slideLayout" Target="../slideLayouts/slideLayout68.xml"/><Relationship Id="rId19" Type="http://schemas.openxmlformats.org/officeDocument/2006/relationships/image" Target="../media/image6.jpeg"/><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image" Target="../media/image1.jpe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theme" Target="../theme/theme7.xml"/><Relationship Id="rId18" Type="http://schemas.openxmlformats.org/officeDocument/2006/relationships/image" Target="../media/image5.jpeg"/><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image" Target="../media/image4.jpeg"/><Relationship Id="rId2" Type="http://schemas.openxmlformats.org/officeDocument/2006/relationships/slideLayout" Target="../slideLayouts/slideLayout72.xml"/><Relationship Id="rId16" Type="http://schemas.openxmlformats.org/officeDocument/2006/relationships/image" Target="../media/image3.jpeg"/><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image" Target="../media/image2.jpeg"/><Relationship Id="rId10" Type="http://schemas.openxmlformats.org/officeDocument/2006/relationships/slideLayout" Target="../slideLayouts/slideLayout80.xml"/><Relationship Id="rId19" Type="http://schemas.openxmlformats.org/officeDocument/2006/relationships/image" Target="../media/image6.jpeg"/><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image" Target="../media/image1.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theme" Target="../theme/theme8.xml"/><Relationship Id="rId18" Type="http://schemas.openxmlformats.org/officeDocument/2006/relationships/image" Target="../media/image5.jpeg"/><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image" Target="../media/image4.jpeg"/><Relationship Id="rId2" Type="http://schemas.openxmlformats.org/officeDocument/2006/relationships/slideLayout" Target="../slideLayouts/slideLayout84.xml"/><Relationship Id="rId16" Type="http://schemas.openxmlformats.org/officeDocument/2006/relationships/image" Target="../media/image3.jpeg"/><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5" Type="http://schemas.openxmlformats.org/officeDocument/2006/relationships/image" Target="../media/image2.jpeg"/><Relationship Id="rId10" Type="http://schemas.openxmlformats.org/officeDocument/2006/relationships/slideLayout" Target="../slideLayouts/slideLayout92.xml"/><Relationship Id="rId19" Type="http://schemas.openxmlformats.org/officeDocument/2006/relationships/image" Target="../media/image6.jpeg"/><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image" Target="../media/image1.jpe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theme" Target="../theme/theme9.xml"/><Relationship Id="rId18" Type="http://schemas.openxmlformats.org/officeDocument/2006/relationships/image" Target="../media/image5.jpeg"/><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17" Type="http://schemas.openxmlformats.org/officeDocument/2006/relationships/image" Target="../media/image4.jpeg"/><Relationship Id="rId2" Type="http://schemas.openxmlformats.org/officeDocument/2006/relationships/slideLayout" Target="../slideLayouts/slideLayout96.xml"/><Relationship Id="rId16" Type="http://schemas.openxmlformats.org/officeDocument/2006/relationships/image" Target="../media/image3.jpeg"/><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5" Type="http://schemas.openxmlformats.org/officeDocument/2006/relationships/image" Target="../media/image2.jpeg"/><Relationship Id="rId10" Type="http://schemas.openxmlformats.org/officeDocument/2006/relationships/slideLayout" Target="../slideLayouts/slideLayout104.xml"/><Relationship Id="rId19" Type="http://schemas.openxmlformats.org/officeDocument/2006/relationships/image" Target="../media/image6.jpeg"/><Relationship Id="rId4" Type="http://schemas.openxmlformats.org/officeDocument/2006/relationships/slideLayout" Target="../slideLayouts/slideLayout98.xml"/><Relationship Id="rId9" Type="http://schemas.openxmlformats.org/officeDocument/2006/relationships/slideLayout" Target="../slideLayouts/slideLayout103.xml"/><Relationship Id="rId14" Type="http://schemas.openxmlformats.org/officeDocument/2006/relationships/image" Target="../media/image1.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theme" Target="../theme/theme10.xml"/><Relationship Id="rId18" Type="http://schemas.openxmlformats.org/officeDocument/2006/relationships/image" Target="../media/image5.jpeg"/><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image" Target="../media/image4.jpeg"/><Relationship Id="rId2" Type="http://schemas.openxmlformats.org/officeDocument/2006/relationships/slideLayout" Target="../slideLayouts/slideLayout108.xml"/><Relationship Id="rId16" Type="http://schemas.openxmlformats.org/officeDocument/2006/relationships/image" Target="../media/image3.jpeg"/><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5" Type="http://schemas.openxmlformats.org/officeDocument/2006/relationships/image" Target="../media/image2.jpeg"/><Relationship Id="rId10" Type="http://schemas.openxmlformats.org/officeDocument/2006/relationships/slideLayout" Target="../slideLayouts/slideLayout116.xml"/><Relationship Id="rId19" Type="http://schemas.openxmlformats.org/officeDocument/2006/relationships/image" Target="../media/image6.jpeg"/><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image" Target="../media/image1.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theme" Target="../theme/theme11.xml"/><Relationship Id="rId18" Type="http://schemas.openxmlformats.org/officeDocument/2006/relationships/image" Target="../media/image5.jpeg"/><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17" Type="http://schemas.openxmlformats.org/officeDocument/2006/relationships/image" Target="../media/image4.jpeg"/><Relationship Id="rId2" Type="http://schemas.openxmlformats.org/officeDocument/2006/relationships/slideLayout" Target="../slideLayouts/slideLayout120.xml"/><Relationship Id="rId16" Type="http://schemas.openxmlformats.org/officeDocument/2006/relationships/image" Target="../media/image3.jpeg"/><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5" Type="http://schemas.openxmlformats.org/officeDocument/2006/relationships/image" Target="../media/image2.jpeg"/><Relationship Id="rId10" Type="http://schemas.openxmlformats.org/officeDocument/2006/relationships/slideLayout" Target="../slideLayouts/slideLayout128.xml"/><Relationship Id="rId19" Type="http://schemas.openxmlformats.org/officeDocument/2006/relationships/image" Target="../media/image6.jpeg"/><Relationship Id="rId4" Type="http://schemas.openxmlformats.org/officeDocument/2006/relationships/slideLayout" Target="../slideLayouts/slideLayout122.xml"/><Relationship Id="rId9" Type="http://schemas.openxmlformats.org/officeDocument/2006/relationships/slideLayout" Target="../slideLayouts/slideLayout127.xml"/><Relationship Id="rId14" Type="http://schemas.openxmlformats.org/officeDocument/2006/relationships/image" Target="../media/image1.jpe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8.xml"/><Relationship Id="rId13" Type="http://schemas.openxmlformats.org/officeDocument/2006/relationships/theme" Target="../theme/theme12.xml"/><Relationship Id="rId18" Type="http://schemas.openxmlformats.org/officeDocument/2006/relationships/image" Target="../media/image5.jpeg"/><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slideLayout" Target="../slideLayouts/slideLayout142.xml"/><Relationship Id="rId17" Type="http://schemas.openxmlformats.org/officeDocument/2006/relationships/image" Target="../media/image4.jpeg"/><Relationship Id="rId2" Type="http://schemas.openxmlformats.org/officeDocument/2006/relationships/slideLayout" Target="../slideLayouts/slideLayout132.xml"/><Relationship Id="rId16" Type="http://schemas.openxmlformats.org/officeDocument/2006/relationships/image" Target="../media/image3.jpeg"/><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5" Type="http://schemas.openxmlformats.org/officeDocument/2006/relationships/image" Target="../media/image2.jpeg"/><Relationship Id="rId10" Type="http://schemas.openxmlformats.org/officeDocument/2006/relationships/slideLayout" Target="../slideLayouts/slideLayout140.xml"/><Relationship Id="rId19" Type="http://schemas.openxmlformats.org/officeDocument/2006/relationships/image" Target="../media/image6.jpeg"/><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image" Target="../media/image1.jpe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0.xml"/><Relationship Id="rId13" Type="http://schemas.openxmlformats.org/officeDocument/2006/relationships/theme" Target="../theme/theme13.xml"/><Relationship Id="rId18" Type="http://schemas.openxmlformats.org/officeDocument/2006/relationships/image" Target="../media/image5.jpeg"/><Relationship Id="rId3" Type="http://schemas.openxmlformats.org/officeDocument/2006/relationships/slideLayout" Target="../slideLayouts/slideLayout145.xml"/><Relationship Id="rId7" Type="http://schemas.openxmlformats.org/officeDocument/2006/relationships/slideLayout" Target="../slideLayouts/slideLayout149.xml"/><Relationship Id="rId12" Type="http://schemas.openxmlformats.org/officeDocument/2006/relationships/slideLayout" Target="../slideLayouts/slideLayout154.xml"/><Relationship Id="rId17" Type="http://schemas.openxmlformats.org/officeDocument/2006/relationships/image" Target="../media/image4.jpeg"/><Relationship Id="rId2" Type="http://schemas.openxmlformats.org/officeDocument/2006/relationships/slideLayout" Target="../slideLayouts/slideLayout144.xml"/><Relationship Id="rId16" Type="http://schemas.openxmlformats.org/officeDocument/2006/relationships/image" Target="../media/image3.jpeg"/><Relationship Id="rId1" Type="http://schemas.openxmlformats.org/officeDocument/2006/relationships/slideLayout" Target="../slideLayouts/slideLayout143.xml"/><Relationship Id="rId6" Type="http://schemas.openxmlformats.org/officeDocument/2006/relationships/slideLayout" Target="../slideLayouts/slideLayout148.xml"/><Relationship Id="rId11" Type="http://schemas.openxmlformats.org/officeDocument/2006/relationships/slideLayout" Target="../slideLayouts/slideLayout153.xml"/><Relationship Id="rId5" Type="http://schemas.openxmlformats.org/officeDocument/2006/relationships/slideLayout" Target="../slideLayouts/slideLayout147.xml"/><Relationship Id="rId15" Type="http://schemas.openxmlformats.org/officeDocument/2006/relationships/image" Target="../media/image2.jpeg"/><Relationship Id="rId10" Type="http://schemas.openxmlformats.org/officeDocument/2006/relationships/slideLayout" Target="../slideLayouts/slideLayout152.xml"/><Relationship Id="rId19" Type="http://schemas.openxmlformats.org/officeDocument/2006/relationships/image" Target="../media/image6.jpeg"/><Relationship Id="rId4" Type="http://schemas.openxmlformats.org/officeDocument/2006/relationships/slideLayout" Target="../slideLayouts/slideLayout146.xml"/><Relationship Id="rId9" Type="http://schemas.openxmlformats.org/officeDocument/2006/relationships/slideLayout" Target="../slideLayouts/slideLayout151.xml"/><Relationship Id="rId14" Type="http://schemas.openxmlformats.org/officeDocument/2006/relationships/image" Target="../media/image1.jpe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theme" Target="../theme/theme14.xml"/><Relationship Id="rId18" Type="http://schemas.openxmlformats.org/officeDocument/2006/relationships/image" Target="../media/image5.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slideLayout" Target="../slideLayouts/slideLayout166.xml"/><Relationship Id="rId17" Type="http://schemas.openxmlformats.org/officeDocument/2006/relationships/image" Target="../media/image4.jpeg"/><Relationship Id="rId2" Type="http://schemas.openxmlformats.org/officeDocument/2006/relationships/slideLayout" Target="../slideLayouts/slideLayout156.xml"/><Relationship Id="rId16" Type="http://schemas.openxmlformats.org/officeDocument/2006/relationships/image" Target="../media/image3.jpeg"/><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5" Type="http://schemas.openxmlformats.org/officeDocument/2006/relationships/image" Target="../media/image2.jpeg"/><Relationship Id="rId10" Type="http://schemas.openxmlformats.org/officeDocument/2006/relationships/slideLayout" Target="../slideLayouts/slideLayout164.xml"/><Relationship Id="rId19" Type="http://schemas.openxmlformats.org/officeDocument/2006/relationships/image" Target="../media/image6.jpeg"/><Relationship Id="rId4" Type="http://schemas.openxmlformats.org/officeDocument/2006/relationships/slideLayout" Target="../slideLayouts/slideLayout158.xml"/><Relationship Id="rId9" Type="http://schemas.openxmlformats.org/officeDocument/2006/relationships/slideLayout" Target="../slideLayouts/slideLayout163.xml"/><Relationship Id="rId14" Type="http://schemas.openxmlformats.org/officeDocument/2006/relationships/image" Target="../media/image1.jpe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4.xml"/><Relationship Id="rId13" Type="http://schemas.openxmlformats.org/officeDocument/2006/relationships/theme" Target="../theme/theme15.xml"/><Relationship Id="rId18" Type="http://schemas.openxmlformats.org/officeDocument/2006/relationships/image" Target="../media/image5.jpeg"/><Relationship Id="rId3" Type="http://schemas.openxmlformats.org/officeDocument/2006/relationships/slideLayout" Target="../slideLayouts/slideLayout169.xml"/><Relationship Id="rId7" Type="http://schemas.openxmlformats.org/officeDocument/2006/relationships/slideLayout" Target="../slideLayouts/slideLayout173.xml"/><Relationship Id="rId12" Type="http://schemas.openxmlformats.org/officeDocument/2006/relationships/slideLayout" Target="../slideLayouts/slideLayout178.xml"/><Relationship Id="rId17" Type="http://schemas.openxmlformats.org/officeDocument/2006/relationships/image" Target="../media/image4.jpeg"/><Relationship Id="rId2" Type="http://schemas.openxmlformats.org/officeDocument/2006/relationships/slideLayout" Target="../slideLayouts/slideLayout168.xml"/><Relationship Id="rId16" Type="http://schemas.openxmlformats.org/officeDocument/2006/relationships/image" Target="../media/image3.jpeg"/><Relationship Id="rId1" Type="http://schemas.openxmlformats.org/officeDocument/2006/relationships/slideLayout" Target="../slideLayouts/slideLayout167.xml"/><Relationship Id="rId6" Type="http://schemas.openxmlformats.org/officeDocument/2006/relationships/slideLayout" Target="../slideLayouts/slideLayout172.xml"/><Relationship Id="rId11" Type="http://schemas.openxmlformats.org/officeDocument/2006/relationships/slideLayout" Target="../slideLayouts/slideLayout177.xml"/><Relationship Id="rId5" Type="http://schemas.openxmlformats.org/officeDocument/2006/relationships/slideLayout" Target="../slideLayouts/slideLayout171.xml"/><Relationship Id="rId15" Type="http://schemas.openxmlformats.org/officeDocument/2006/relationships/image" Target="../media/image2.jpeg"/><Relationship Id="rId10" Type="http://schemas.openxmlformats.org/officeDocument/2006/relationships/slideLayout" Target="../slideLayouts/slideLayout176.xml"/><Relationship Id="rId19" Type="http://schemas.openxmlformats.org/officeDocument/2006/relationships/image" Target="../media/image6.jpeg"/><Relationship Id="rId4" Type="http://schemas.openxmlformats.org/officeDocument/2006/relationships/slideLayout" Target="../slideLayouts/slideLayout170.xml"/><Relationship Id="rId9" Type="http://schemas.openxmlformats.org/officeDocument/2006/relationships/slideLayout" Target="../slideLayouts/slideLayout175.xml"/><Relationship Id="rId14" Type="http://schemas.openxmlformats.org/officeDocument/2006/relationships/image" Target="../media/image1.jpe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6.xml"/><Relationship Id="rId13" Type="http://schemas.openxmlformats.org/officeDocument/2006/relationships/theme" Target="../theme/theme16.xml"/><Relationship Id="rId18" Type="http://schemas.openxmlformats.org/officeDocument/2006/relationships/image" Target="../media/image5.jpeg"/><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slideLayout" Target="../slideLayouts/slideLayout190.xml"/><Relationship Id="rId17" Type="http://schemas.openxmlformats.org/officeDocument/2006/relationships/image" Target="../media/image4.jpeg"/><Relationship Id="rId2" Type="http://schemas.openxmlformats.org/officeDocument/2006/relationships/slideLayout" Target="../slideLayouts/slideLayout180.xml"/><Relationship Id="rId16" Type="http://schemas.openxmlformats.org/officeDocument/2006/relationships/image" Target="../media/image3.jpeg"/><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5" Type="http://schemas.openxmlformats.org/officeDocument/2006/relationships/image" Target="../media/image2.jpeg"/><Relationship Id="rId10" Type="http://schemas.openxmlformats.org/officeDocument/2006/relationships/slideLayout" Target="../slideLayouts/slideLayout188.xml"/><Relationship Id="rId19" Type="http://schemas.openxmlformats.org/officeDocument/2006/relationships/image" Target="../media/image6.jpeg"/><Relationship Id="rId4" Type="http://schemas.openxmlformats.org/officeDocument/2006/relationships/slideLayout" Target="../slideLayouts/slideLayout182.xml"/><Relationship Id="rId9" Type="http://schemas.openxmlformats.org/officeDocument/2006/relationships/slideLayout" Target="../slideLayouts/slideLayout187.xml"/><Relationship Id="rId14" Type="http://schemas.openxmlformats.org/officeDocument/2006/relationships/image" Target="../media/image1.jpeg"/></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theme" Target="../theme/theme17.xml"/><Relationship Id="rId18" Type="http://schemas.openxmlformats.org/officeDocument/2006/relationships/image" Target="../media/image5.jpeg"/><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17" Type="http://schemas.openxmlformats.org/officeDocument/2006/relationships/image" Target="../media/image4.jpeg"/><Relationship Id="rId2" Type="http://schemas.openxmlformats.org/officeDocument/2006/relationships/slideLayout" Target="../slideLayouts/slideLayout192.xml"/><Relationship Id="rId16" Type="http://schemas.openxmlformats.org/officeDocument/2006/relationships/image" Target="../media/image3.jpeg"/><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5" Type="http://schemas.openxmlformats.org/officeDocument/2006/relationships/image" Target="../media/image2.jpeg"/><Relationship Id="rId10" Type="http://schemas.openxmlformats.org/officeDocument/2006/relationships/slideLayout" Target="../slideLayouts/slideLayout200.xml"/><Relationship Id="rId19" Type="http://schemas.openxmlformats.org/officeDocument/2006/relationships/image" Target="../media/image6.jpeg"/><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E46E0-36DC-4A4A-8881-10596EABD3DA}" type="datetimeFigureOut">
              <a:rPr lang="pl-PL" smtClean="0"/>
              <a:t>17.04.2019</a:t>
            </a:fld>
            <a:endParaRPr lang="pl-PL"/>
          </a:p>
        </p:txBody>
      </p:sp>
      <p:sp>
        <p:nvSpPr>
          <p:cNvPr id="5" name="Symbol zastępczy stop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93BD8B-A6D1-4995-A249-0A2D5E30CFC2}" type="slidenum">
              <a:rPr lang="pl-PL" smtClean="0"/>
              <a:t>‹#›</a:t>
            </a:fld>
            <a:endParaRPr lang="pl-PL"/>
          </a:p>
        </p:txBody>
      </p:sp>
    </p:spTree>
    <p:extLst>
      <p:ext uri="{BB962C8B-B14F-4D97-AF65-F5344CB8AC3E}">
        <p14:creationId xmlns:p14="http://schemas.microsoft.com/office/powerpoint/2010/main" val="1598362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675A0EF6-F652-4D30-9F1C-D756D2A40FCD}"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318560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图片 19" descr="20080111000211.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95251" y="2214563"/>
            <a:ext cx="12001500" cy="396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Group 45"/>
          <p:cNvPicPr>
            <a:picLocks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8467" y="49214"/>
            <a:ext cx="12208933" cy="2090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波形 21"/>
          <p:cNvSpPr/>
          <p:nvPr userDrawn="1"/>
        </p:nvSpPr>
        <p:spPr>
          <a:xfrm>
            <a:off x="95251" y="357188"/>
            <a:ext cx="12096749" cy="3071812"/>
          </a:xfrm>
          <a:prstGeom prst="wave">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a typeface="宋体" pitchFamily="2" charset="-122"/>
            </a:endParaRPr>
          </a:p>
        </p:txBody>
      </p:sp>
      <p:sp>
        <p:nvSpPr>
          <p:cNvPr id="2053" name="Freeform 59"/>
          <p:cNvSpPr>
            <a:spLocks/>
          </p:cNvSpPr>
          <p:nvPr/>
        </p:nvSpPr>
        <p:spPr bwMode="white">
          <a:xfrm>
            <a:off x="6351" y="0"/>
            <a:ext cx="609600" cy="457200"/>
          </a:xfrm>
          <a:custGeom>
            <a:avLst/>
            <a:gdLst>
              <a:gd name="T0" fmla="*/ 0 w 336"/>
              <a:gd name="T1" fmla="*/ 2147483646 h 384"/>
              <a:gd name="T2" fmla="*/ 0 w 336"/>
              <a:gd name="T3" fmla="*/ 2147483646 h 384"/>
              <a:gd name="T4" fmla="*/ 2147483646 w 336"/>
              <a:gd name="T5" fmla="*/ 2147483646 h 384"/>
              <a:gd name="T6" fmla="*/ 2147483646 w 336"/>
              <a:gd name="T7" fmla="*/ 2147483646 h 384"/>
              <a:gd name="T8" fmla="*/ 2147483646 w 336"/>
              <a:gd name="T9" fmla="*/ 0 h 384"/>
              <a:gd name="T10" fmla="*/ 0 w 336"/>
              <a:gd name="T11" fmla="*/ 0 h 3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6" h="384">
                <a:moveTo>
                  <a:pt x="0" y="48"/>
                </a:moveTo>
                <a:lnTo>
                  <a:pt x="0" y="384"/>
                </a:lnTo>
                <a:lnTo>
                  <a:pt x="96" y="192"/>
                </a:lnTo>
                <a:lnTo>
                  <a:pt x="192" y="48"/>
                </a:lnTo>
                <a:lnTo>
                  <a:pt x="336" y="0"/>
                </a:lnTo>
                <a:lnTo>
                  <a:pt x="0" y="0"/>
                </a:lnTo>
              </a:path>
            </a:pathLst>
          </a:custGeom>
          <a:solidFill>
            <a:schemeClr val="bg1"/>
          </a:solidFill>
          <a:ln w="9525">
            <a:solidFill>
              <a:schemeClr val="bg1"/>
            </a:solidFill>
            <a:round/>
            <a:headEnd/>
            <a:tailEnd/>
          </a:ln>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2054" name="Freeform 61"/>
          <p:cNvSpPr>
            <a:spLocks/>
          </p:cNvSpPr>
          <p:nvPr/>
        </p:nvSpPr>
        <p:spPr bwMode="white">
          <a:xfrm>
            <a:off x="11684000" y="6315075"/>
            <a:ext cx="508000" cy="552450"/>
          </a:xfrm>
          <a:custGeom>
            <a:avLst/>
            <a:gdLst>
              <a:gd name="T0" fmla="*/ 2147483646 w 246"/>
              <a:gd name="T1" fmla="*/ 0 h 348"/>
              <a:gd name="T2" fmla="*/ 2147483646 w 246"/>
              <a:gd name="T3" fmla="*/ 2147483646 h 348"/>
              <a:gd name="T4" fmla="*/ 2147483646 w 246"/>
              <a:gd name="T5" fmla="*/ 2147483646 h 348"/>
              <a:gd name="T6" fmla="*/ 0 w 246"/>
              <a:gd name="T7" fmla="*/ 2147483646 h 348"/>
              <a:gd name="T8" fmla="*/ 2147483646 w 246"/>
              <a:gd name="T9" fmla="*/ 2147483646 h 3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6" h="348">
                <a:moveTo>
                  <a:pt x="246" y="0"/>
                </a:moveTo>
                <a:lnTo>
                  <a:pt x="164" y="196"/>
                </a:lnTo>
                <a:lnTo>
                  <a:pt x="84" y="282"/>
                </a:lnTo>
                <a:lnTo>
                  <a:pt x="0" y="342"/>
                </a:lnTo>
                <a:lnTo>
                  <a:pt x="246" y="348"/>
                </a:lnTo>
              </a:path>
            </a:pathLst>
          </a:custGeom>
          <a:solidFill>
            <a:schemeClr val="bg1"/>
          </a:solidFill>
          <a:ln w="9525">
            <a:solidFill>
              <a:schemeClr val="bg1"/>
            </a:solidFill>
            <a:round/>
            <a:headEnd/>
            <a:tailEnd/>
          </a:ln>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2055" name="Freeform 62"/>
          <p:cNvSpPr>
            <a:spLocks/>
          </p:cNvSpPr>
          <p:nvPr/>
        </p:nvSpPr>
        <p:spPr bwMode="white">
          <a:xfrm rot="5400000">
            <a:off x="11658600" y="-76200"/>
            <a:ext cx="457200" cy="609600"/>
          </a:xfrm>
          <a:custGeom>
            <a:avLst/>
            <a:gdLst>
              <a:gd name="T0" fmla="*/ 0 w 336"/>
              <a:gd name="T1" fmla="*/ 2147483646 h 384"/>
              <a:gd name="T2" fmla="*/ 0 w 336"/>
              <a:gd name="T3" fmla="*/ 2147483646 h 384"/>
              <a:gd name="T4" fmla="*/ 2147483646 w 336"/>
              <a:gd name="T5" fmla="*/ 2147483646 h 384"/>
              <a:gd name="T6" fmla="*/ 2147483646 w 336"/>
              <a:gd name="T7" fmla="*/ 2147483646 h 384"/>
              <a:gd name="T8" fmla="*/ 2147483646 w 336"/>
              <a:gd name="T9" fmla="*/ 0 h 384"/>
              <a:gd name="T10" fmla="*/ 0 w 336"/>
              <a:gd name="T11" fmla="*/ 0 h 384"/>
              <a:gd name="T12" fmla="*/ 0 60000 65536"/>
              <a:gd name="T13" fmla="*/ 0 60000 65536"/>
              <a:gd name="T14" fmla="*/ 0 60000 65536"/>
              <a:gd name="T15" fmla="*/ 0 60000 65536"/>
              <a:gd name="T16" fmla="*/ 0 60000 65536"/>
              <a:gd name="T17" fmla="*/ 0 60000 65536"/>
              <a:gd name="T18" fmla="*/ 0 w 336"/>
              <a:gd name="T19" fmla="*/ 0 h 384"/>
              <a:gd name="T20" fmla="*/ 336 w 336"/>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336" h="384">
                <a:moveTo>
                  <a:pt x="0" y="48"/>
                </a:moveTo>
                <a:lnTo>
                  <a:pt x="0" y="384"/>
                </a:lnTo>
                <a:lnTo>
                  <a:pt x="96" y="192"/>
                </a:lnTo>
                <a:lnTo>
                  <a:pt x="192" y="48"/>
                </a:lnTo>
                <a:lnTo>
                  <a:pt x="336" y="0"/>
                </a:lnTo>
                <a:lnTo>
                  <a:pt x="0" y="0"/>
                </a:lnTo>
              </a:path>
            </a:pathLst>
          </a:custGeom>
          <a:solidFill>
            <a:schemeClr val="bg1"/>
          </a:solidFill>
          <a:ln w="9525">
            <a:solidFill>
              <a:schemeClr val="bg1"/>
            </a:solidFill>
            <a:round/>
            <a:headEnd/>
            <a:tailEnd/>
          </a:ln>
        </p:spPr>
        <p:txBody>
          <a:bodyPr rot="10800000" vert="eaVert"/>
          <a:lstStyle/>
          <a:p>
            <a:pPr eaLnBrk="0" fontAlgn="base" hangingPunct="0">
              <a:spcBef>
                <a:spcPct val="0"/>
              </a:spcBef>
              <a:spcAft>
                <a:spcPct val="0"/>
              </a:spcAft>
            </a:pPr>
            <a:endParaRPr lang="en-GB" sz="2400" smtClean="0">
              <a:solidFill>
                <a:srgbClr val="336699"/>
              </a:solidFill>
              <a:ea typeface="黑体" pitchFamily="49" charset="-122"/>
            </a:endParaRPr>
          </a:p>
        </p:txBody>
      </p:sp>
      <p:pic>
        <p:nvPicPr>
          <p:cNvPr id="2056" name="图片 23" descr="A-01(改) [转换].jpg"/>
          <p:cNvPicPr>
            <a:picLocks noChangeAspect="1"/>
          </p:cNvPicPr>
          <p:nvPr/>
        </p:nvPicPr>
        <p:blipFill>
          <a:blip r:embed="rId15">
            <a:clrChange>
              <a:clrFrom>
                <a:srgbClr val="BF4399"/>
              </a:clrFrom>
              <a:clrTo>
                <a:srgbClr val="BF4399">
                  <a:alpha val="0"/>
                </a:srgbClr>
              </a:clrTo>
            </a:clrChange>
            <a:extLst>
              <a:ext uri="{28A0092B-C50C-407E-A947-70E740481C1C}">
                <a14:useLocalDpi xmlns:a14="http://schemas.microsoft.com/office/drawing/2010/main" val="0"/>
              </a:ext>
            </a:extLst>
          </a:blip>
          <a:srcRect/>
          <a:stretch>
            <a:fillRect/>
          </a:stretch>
        </p:blipFill>
        <p:spPr bwMode="auto">
          <a:xfrm>
            <a:off x="10098618" y="357189"/>
            <a:ext cx="1363133" cy="105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任意多边形 26"/>
          <p:cNvSpPr/>
          <p:nvPr/>
        </p:nvSpPr>
        <p:spPr>
          <a:xfrm>
            <a:off x="82551" y="4983164"/>
            <a:ext cx="12014200" cy="1844675"/>
          </a:xfrm>
          <a:custGeom>
            <a:avLst/>
            <a:gdLst>
              <a:gd name="connsiteX0" fmla="*/ 0 w 9067800"/>
              <a:gd name="connsiteY0" fmla="*/ 350520 h 1844040"/>
              <a:gd name="connsiteX1" fmla="*/ 167640 w 9067800"/>
              <a:gd name="connsiteY1" fmla="*/ 259080 h 1844040"/>
              <a:gd name="connsiteX2" fmla="*/ 487680 w 9067800"/>
              <a:gd name="connsiteY2" fmla="*/ 167640 h 1844040"/>
              <a:gd name="connsiteX3" fmla="*/ 944880 w 9067800"/>
              <a:gd name="connsiteY3" fmla="*/ 76200 h 1844040"/>
              <a:gd name="connsiteX4" fmla="*/ 1310640 w 9067800"/>
              <a:gd name="connsiteY4" fmla="*/ 15240 h 1844040"/>
              <a:gd name="connsiteX5" fmla="*/ 1722120 w 9067800"/>
              <a:gd name="connsiteY5" fmla="*/ 0 h 1844040"/>
              <a:gd name="connsiteX6" fmla="*/ 2148840 w 9067800"/>
              <a:gd name="connsiteY6" fmla="*/ 0 h 1844040"/>
              <a:gd name="connsiteX7" fmla="*/ 2407920 w 9067800"/>
              <a:gd name="connsiteY7" fmla="*/ 15240 h 1844040"/>
              <a:gd name="connsiteX8" fmla="*/ 2697480 w 9067800"/>
              <a:gd name="connsiteY8" fmla="*/ 60960 h 1844040"/>
              <a:gd name="connsiteX9" fmla="*/ 2880360 w 9067800"/>
              <a:gd name="connsiteY9" fmla="*/ 60960 h 1844040"/>
              <a:gd name="connsiteX10" fmla="*/ 3474720 w 9067800"/>
              <a:gd name="connsiteY10" fmla="*/ 152400 h 1844040"/>
              <a:gd name="connsiteX11" fmla="*/ 4251960 w 9067800"/>
              <a:gd name="connsiteY11" fmla="*/ 304800 h 1844040"/>
              <a:gd name="connsiteX12" fmla="*/ 5074920 w 9067800"/>
              <a:gd name="connsiteY12" fmla="*/ 472440 h 1844040"/>
              <a:gd name="connsiteX13" fmla="*/ 5897880 w 9067800"/>
              <a:gd name="connsiteY13" fmla="*/ 624840 h 1844040"/>
              <a:gd name="connsiteX14" fmla="*/ 6705600 w 9067800"/>
              <a:gd name="connsiteY14" fmla="*/ 716280 h 1844040"/>
              <a:gd name="connsiteX15" fmla="*/ 7284720 w 9067800"/>
              <a:gd name="connsiteY15" fmla="*/ 731520 h 1844040"/>
              <a:gd name="connsiteX16" fmla="*/ 7772400 w 9067800"/>
              <a:gd name="connsiteY16" fmla="*/ 701040 h 1844040"/>
              <a:gd name="connsiteX17" fmla="*/ 8061960 w 9067800"/>
              <a:gd name="connsiteY17" fmla="*/ 655320 h 1844040"/>
              <a:gd name="connsiteX18" fmla="*/ 8686800 w 9067800"/>
              <a:gd name="connsiteY18" fmla="*/ 518160 h 1844040"/>
              <a:gd name="connsiteX19" fmla="*/ 9067800 w 9067800"/>
              <a:gd name="connsiteY19" fmla="*/ 365760 h 1844040"/>
              <a:gd name="connsiteX20" fmla="*/ 9052560 w 9067800"/>
              <a:gd name="connsiteY20" fmla="*/ 1402080 h 1844040"/>
              <a:gd name="connsiteX21" fmla="*/ 9006840 w 9067800"/>
              <a:gd name="connsiteY21" fmla="*/ 1661160 h 1844040"/>
              <a:gd name="connsiteX22" fmla="*/ 8915400 w 9067800"/>
              <a:gd name="connsiteY22" fmla="*/ 1798320 h 1844040"/>
              <a:gd name="connsiteX23" fmla="*/ 8747760 w 9067800"/>
              <a:gd name="connsiteY23" fmla="*/ 1828800 h 1844040"/>
              <a:gd name="connsiteX24" fmla="*/ 8549640 w 9067800"/>
              <a:gd name="connsiteY24" fmla="*/ 1844040 h 1844040"/>
              <a:gd name="connsiteX25" fmla="*/ 259080 w 9067800"/>
              <a:gd name="connsiteY25" fmla="*/ 1844040 h 1844040"/>
              <a:gd name="connsiteX26" fmla="*/ 76200 w 9067800"/>
              <a:gd name="connsiteY26" fmla="*/ 1798320 h 1844040"/>
              <a:gd name="connsiteX27" fmla="*/ 0 w 9067800"/>
              <a:gd name="connsiteY27" fmla="*/ 1630680 h 1844040"/>
              <a:gd name="connsiteX28" fmla="*/ 0 w 9067800"/>
              <a:gd name="connsiteY28" fmla="*/ 1341120 h 1844040"/>
              <a:gd name="connsiteX29" fmla="*/ 0 w 9067800"/>
              <a:gd name="connsiteY29" fmla="*/ 1097280 h 1844040"/>
              <a:gd name="connsiteX30" fmla="*/ 0 w 9067800"/>
              <a:gd name="connsiteY30" fmla="*/ 350520 h 1844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7800" h="1844040">
                <a:moveTo>
                  <a:pt x="0" y="350520"/>
                </a:moveTo>
                <a:lnTo>
                  <a:pt x="167640" y="259080"/>
                </a:lnTo>
                <a:lnTo>
                  <a:pt x="487680" y="167640"/>
                </a:lnTo>
                <a:lnTo>
                  <a:pt x="944880" y="76200"/>
                </a:lnTo>
                <a:lnTo>
                  <a:pt x="1310640" y="15240"/>
                </a:lnTo>
                <a:lnTo>
                  <a:pt x="1722120" y="0"/>
                </a:lnTo>
                <a:lnTo>
                  <a:pt x="2148840" y="0"/>
                </a:lnTo>
                <a:lnTo>
                  <a:pt x="2407920" y="15240"/>
                </a:lnTo>
                <a:lnTo>
                  <a:pt x="2697480" y="60960"/>
                </a:lnTo>
                <a:lnTo>
                  <a:pt x="2880360" y="60960"/>
                </a:lnTo>
                <a:lnTo>
                  <a:pt x="3474720" y="152400"/>
                </a:lnTo>
                <a:lnTo>
                  <a:pt x="4251960" y="304800"/>
                </a:lnTo>
                <a:lnTo>
                  <a:pt x="5074920" y="472440"/>
                </a:lnTo>
                <a:lnTo>
                  <a:pt x="5897880" y="624840"/>
                </a:lnTo>
                <a:lnTo>
                  <a:pt x="6705600" y="716280"/>
                </a:lnTo>
                <a:lnTo>
                  <a:pt x="7284720" y="731520"/>
                </a:lnTo>
                <a:lnTo>
                  <a:pt x="7772400" y="701040"/>
                </a:lnTo>
                <a:lnTo>
                  <a:pt x="8061960" y="655320"/>
                </a:lnTo>
                <a:lnTo>
                  <a:pt x="8686800" y="518160"/>
                </a:lnTo>
                <a:lnTo>
                  <a:pt x="9067800" y="365760"/>
                </a:lnTo>
                <a:lnTo>
                  <a:pt x="9052560" y="1402080"/>
                </a:lnTo>
                <a:lnTo>
                  <a:pt x="9006840" y="1661160"/>
                </a:lnTo>
                <a:lnTo>
                  <a:pt x="8915400" y="1798320"/>
                </a:lnTo>
                <a:lnTo>
                  <a:pt x="8747760" y="1828800"/>
                </a:lnTo>
                <a:lnTo>
                  <a:pt x="8549640" y="1844040"/>
                </a:lnTo>
                <a:lnTo>
                  <a:pt x="259080" y="1844040"/>
                </a:lnTo>
                <a:lnTo>
                  <a:pt x="76200" y="1798320"/>
                </a:lnTo>
                <a:lnTo>
                  <a:pt x="0" y="1630680"/>
                </a:lnTo>
                <a:lnTo>
                  <a:pt x="0" y="1341120"/>
                </a:lnTo>
                <a:lnTo>
                  <a:pt x="0" y="1097280"/>
                </a:lnTo>
                <a:lnTo>
                  <a:pt x="0" y="35052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a typeface="宋体" pitchFamily="2" charset="-122"/>
            </a:endParaRPr>
          </a:p>
        </p:txBody>
      </p:sp>
      <p:sp>
        <p:nvSpPr>
          <p:cNvPr id="28" name="波形 27"/>
          <p:cNvSpPr/>
          <p:nvPr/>
        </p:nvSpPr>
        <p:spPr>
          <a:xfrm>
            <a:off x="95251" y="2643188"/>
            <a:ext cx="12001500" cy="3071812"/>
          </a:xfrm>
          <a:prstGeom prst="wave">
            <a:avLst/>
          </a:prstGeom>
          <a:noFill/>
          <a:ln w="76200">
            <a:solidFill>
              <a:schemeClr val="bg1">
                <a:lumMod val="9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a typeface="宋体" pitchFamily="2" charset="-122"/>
            </a:endParaRPr>
          </a:p>
        </p:txBody>
      </p:sp>
      <p:sp>
        <p:nvSpPr>
          <p:cNvPr id="2059" name="AutoShape 58"/>
          <p:cNvSpPr>
            <a:spLocks noChangeArrowheads="1"/>
          </p:cNvSpPr>
          <p:nvPr/>
        </p:nvSpPr>
        <p:spPr bwMode="white">
          <a:xfrm>
            <a:off x="57152" y="38100"/>
            <a:ext cx="12084049" cy="6781800"/>
          </a:xfrm>
          <a:prstGeom prst="roundRect">
            <a:avLst>
              <a:gd name="adj" fmla="val 6227"/>
            </a:avLst>
          </a:prstGeom>
          <a:noFill/>
          <a:ln w="76200">
            <a:solidFill>
              <a:schemeClr val="bg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黑体" panose="02010609060101010101" pitchFamily="49" charset="-122"/>
                <a:ea typeface="黑体" panose="02010609060101010101" pitchFamily="49" charset="-122"/>
              </a:defRPr>
            </a:lvl1pPr>
            <a:lvl2pPr marL="742950" indent="-285750">
              <a:spcBef>
                <a:spcPct val="20000"/>
              </a:spcBef>
              <a:buChar char="―"/>
              <a:defRPr sz="2400">
                <a:solidFill>
                  <a:schemeClr val="tx1"/>
                </a:solidFill>
                <a:latin typeface="黑体" panose="02010609060101010101" pitchFamily="49" charset="-122"/>
                <a:ea typeface="黑体" panose="02010609060101010101" pitchFamily="49" charset="-122"/>
              </a:defRPr>
            </a:lvl2pPr>
            <a:lvl3pPr marL="1143000" indent="-228600">
              <a:spcBef>
                <a:spcPct val="20000"/>
              </a:spcBef>
              <a:buChar char="―"/>
              <a:defRPr sz="2400">
                <a:solidFill>
                  <a:schemeClr val="tx1"/>
                </a:solidFill>
                <a:latin typeface="黑体" panose="02010609060101010101" pitchFamily="49" charset="-122"/>
                <a:ea typeface="黑体" panose="02010609060101010101" pitchFamily="49" charset="-122"/>
              </a:defRPr>
            </a:lvl3pPr>
            <a:lvl4pPr marL="1600200" indent="-228600">
              <a:spcBef>
                <a:spcPct val="20000"/>
              </a:spcBef>
              <a:buChar char="―"/>
              <a:defRPr sz="2400">
                <a:solidFill>
                  <a:schemeClr val="tx1"/>
                </a:solidFill>
                <a:latin typeface="黑体" panose="02010609060101010101" pitchFamily="49" charset="-122"/>
                <a:ea typeface="黑体" panose="02010609060101010101" pitchFamily="49" charset="-122"/>
              </a:defRPr>
            </a:lvl4pPr>
            <a:lvl5pPr marL="2057400" indent="-228600">
              <a:spcBef>
                <a:spcPct val="20000"/>
              </a:spcBef>
              <a:buChar char="―"/>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9pPr>
          </a:lstStyle>
          <a:p>
            <a:pPr fontAlgn="base">
              <a:spcBef>
                <a:spcPct val="0"/>
              </a:spcBef>
              <a:spcAft>
                <a:spcPct val="0"/>
              </a:spcAft>
              <a:buFontTx/>
              <a:buNone/>
              <a:defRPr/>
            </a:pPr>
            <a:endParaRPr lang="zh-CN" altLang="en-US" sz="1800" smtClean="0">
              <a:solidFill>
                <a:srgbClr val="336699"/>
              </a:solidFill>
              <a:latin typeface="Arial" panose="020B0604020202020204" pitchFamily="34" charset="0"/>
              <a:ea typeface="宋体" panose="02010600030101010101" pitchFamily="2" charset="-122"/>
            </a:endParaRPr>
          </a:p>
        </p:txBody>
      </p:sp>
      <p:sp>
        <p:nvSpPr>
          <p:cNvPr id="2060" name="Freeform 60"/>
          <p:cNvSpPr>
            <a:spLocks/>
          </p:cNvSpPr>
          <p:nvPr/>
        </p:nvSpPr>
        <p:spPr bwMode="white">
          <a:xfrm rot="-5408600">
            <a:off x="-9524" y="6332538"/>
            <a:ext cx="533400" cy="514351"/>
          </a:xfrm>
          <a:custGeom>
            <a:avLst/>
            <a:gdLst>
              <a:gd name="T0" fmla="*/ 0 w 336"/>
              <a:gd name="T1" fmla="*/ 2147483646 h 384"/>
              <a:gd name="T2" fmla="*/ 0 w 336"/>
              <a:gd name="T3" fmla="*/ 2147483646 h 384"/>
              <a:gd name="T4" fmla="*/ 2147483646 w 336"/>
              <a:gd name="T5" fmla="*/ 2147483646 h 384"/>
              <a:gd name="T6" fmla="*/ 2147483646 w 336"/>
              <a:gd name="T7" fmla="*/ 2147483646 h 384"/>
              <a:gd name="T8" fmla="*/ 2147483646 w 336"/>
              <a:gd name="T9" fmla="*/ 0 h 384"/>
              <a:gd name="T10" fmla="*/ 0 w 336"/>
              <a:gd name="T11" fmla="*/ 0 h 384"/>
              <a:gd name="T12" fmla="*/ 0 60000 65536"/>
              <a:gd name="T13" fmla="*/ 0 60000 65536"/>
              <a:gd name="T14" fmla="*/ 0 60000 65536"/>
              <a:gd name="T15" fmla="*/ 0 60000 65536"/>
              <a:gd name="T16" fmla="*/ 0 60000 65536"/>
              <a:gd name="T17" fmla="*/ 0 60000 65536"/>
              <a:gd name="T18" fmla="*/ 0 w 336"/>
              <a:gd name="T19" fmla="*/ 0 h 384"/>
              <a:gd name="T20" fmla="*/ 336 w 336"/>
              <a:gd name="T21" fmla="*/ 384 h 384"/>
            </a:gdLst>
            <a:ahLst/>
            <a:cxnLst>
              <a:cxn ang="T12">
                <a:pos x="T0" y="T1"/>
              </a:cxn>
              <a:cxn ang="T13">
                <a:pos x="T2" y="T3"/>
              </a:cxn>
              <a:cxn ang="T14">
                <a:pos x="T4" y="T5"/>
              </a:cxn>
              <a:cxn ang="T15">
                <a:pos x="T6" y="T7"/>
              </a:cxn>
              <a:cxn ang="T16">
                <a:pos x="T8" y="T9"/>
              </a:cxn>
              <a:cxn ang="T17">
                <a:pos x="T10" y="T11"/>
              </a:cxn>
            </a:cxnLst>
            <a:rect l="T18" t="T19" r="T20" b="T21"/>
            <a:pathLst>
              <a:path w="336" h="384">
                <a:moveTo>
                  <a:pt x="0" y="48"/>
                </a:moveTo>
                <a:lnTo>
                  <a:pt x="0" y="384"/>
                </a:lnTo>
                <a:lnTo>
                  <a:pt x="96" y="192"/>
                </a:lnTo>
                <a:lnTo>
                  <a:pt x="192" y="48"/>
                </a:lnTo>
                <a:lnTo>
                  <a:pt x="336" y="0"/>
                </a:lnTo>
                <a:lnTo>
                  <a:pt x="0" y="0"/>
                </a:lnTo>
              </a:path>
            </a:pathLst>
          </a:custGeom>
          <a:solidFill>
            <a:schemeClr val="bg1"/>
          </a:solidFill>
          <a:ln w="9525">
            <a:solidFill>
              <a:schemeClr val="bg1"/>
            </a:solidFill>
            <a:round/>
            <a:headEnd/>
            <a:tailEnd/>
          </a:ln>
        </p:spPr>
        <p:txBody>
          <a:bodyPr vert="eaVert"/>
          <a:lstStyle/>
          <a:p>
            <a:pPr eaLnBrk="0" fontAlgn="base" hangingPunct="0">
              <a:spcBef>
                <a:spcPct val="0"/>
              </a:spcBef>
              <a:spcAft>
                <a:spcPct val="0"/>
              </a:spcAft>
            </a:pPr>
            <a:endParaRPr lang="en-GB" sz="2400" smtClean="0">
              <a:solidFill>
                <a:srgbClr val="336699"/>
              </a:solidFill>
              <a:ea typeface="黑体" pitchFamily="49" charset="-122"/>
            </a:endParaRPr>
          </a:p>
        </p:txBody>
      </p:sp>
      <p:pic>
        <p:nvPicPr>
          <p:cNvPr id="2061" name="图片 68" descr="A-08标志背书-.jpg"/>
          <p:cNvPicPr>
            <a:picLocks noChangeAspect="1"/>
          </p:cNvPicPr>
          <p:nvPr userDrawn="1"/>
        </p:nvPicPr>
        <p:blipFill>
          <a:blip r:embed="rId16">
            <a:clrChange>
              <a:clrFrom>
                <a:srgbClr val="ACB6E7"/>
              </a:clrFrom>
              <a:clrTo>
                <a:srgbClr val="ACB6E7">
                  <a:alpha val="0"/>
                </a:srgbClr>
              </a:clrTo>
            </a:clrChange>
            <a:extLst>
              <a:ext uri="{28A0092B-C50C-407E-A947-70E740481C1C}">
                <a14:useLocalDpi xmlns:a14="http://schemas.microsoft.com/office/drawing/2010/main" val="0"/>
              </a:ext>
            </a:extLst>
          </a:blip>
          <a:srcRect/>
          <a:stretch>
            <a:fillRect/>
          </a:stretch>
        </p:blipFill>
        <p:spPr bwMode="auto">
          <a:xfrm>
            <a:off x="2381251" y="5275263"/>
            <a:ext cx="952500" cy="65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2"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2063" name="Rectangle 2"/>
          <p:cNvSpPr>
            <a:spLocks noGrp="1" noChangeArrowheads="1"/>
          </p:cNvSpPr>
          <p:nvPr>
            <p:ph type="title"/>
          </p:nvPr>
        </p:nvSpPr>
        <p:spPr bwMode="white">
          <a:xfrm>
            <a:off x="3352800" y="304800"/>
            <a:ext cx="83312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Tree>
    <p:extLst>
      <p:ext uri="{BB962C8B-B14F-4D97-AF65-F5344CB8AC3E}">
        <p14:creationId xmlns:p14="http://schemas.microsoft.com/office/powerpoint/2010/main" val="76548731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p:txStyles>
    <p:titleStyle>
      <a:lvl1pPr algn="r" rtl="0" eaLnBrk="0" fontAlgn="base" hangingPunct="0">
        <a:spcBef>
          <a:spcPct val="0"/>
        </a:spcBef>
        <a:spcAft>
          <a:spcPct val="0"/>
        </a:spcAft>
        <a:defRPr sz="3200">
          <a:solidFill>
            <a:schemeClr val="bg1"/>
          </a:solidFill>
          <a:latin typeface="+mj-lt"/>
          <a:ea typeface="+mj-ea"/>
          <a:cs typeface="+mj-cs"/>
        </a:defRPr>
      </a:lvl1pPr>
      <a:lvl2pPr algn="r" rtl="0" eaLnBrk="0" fontAlgn="base" hangingPunct="0">
        <a:spcBef>
          <a:spcPct val="0"/>
        </a:spcBef>
        <a:spcAft>
          <a:spcPct val="0"/>
        </a:spcAft>
        <a:defRPr sz="3200">
          <a:solidFill>
            <a:schemeClr val="bg1"/>
          </a:solidFill>
          <a:latin typeface="Verdana" pitchFamily="34" charset="0"/>
        </a:defRPr>
      </a:lvl2pPr>
      <a:lvl3pPr algn="r" rtl="0" eaLnBrk="0" fontAlgn="base" hangingPunct="0">
        <a:spcBef>
          <a:spcPct val="0"/>
        </a:spcBef>
        <a:spcAft>
          <a:spcPct val="0"/>
        </a:spcAft>
        <a:defRPr sz="3200">
          <a:solidFill>
            <a:schemeClr val="bg1"/>
          </a:solidFill>
          <a:latin typeface="Verdana" pitchFamily="34" charset="0"/>
        </a:defRPr>
      </a:lvl3pPr>
      <a:lvl4pPr algn="r" rtl="0" eaLnBrk="0" fontAlgn="base" hangingPunct="0">
        <a:spcBef>
          <a:spcPct val="0"/>
        </a:spcBef>
        <a:spcAft>
          <a:spcPct val="0"/>
        </a:spcAft>
        <a:defRPr sz="3200">
          <a:solidFill>
            <a:schemeClr val="bg1"/>
          </a:solidFill>
          <a:latin typeface="Verdana" pitchFamily="34" charset="0"/>
        </a:defRPr>
      </a:lvl4pPr>
      <a:lvl5pPr algn="r" rtl="0" eaLnBrk="0" fontAlgn="base" hangingPunct="0">
        <a:spcBef>
          <a:spcPct val="0"/>
        </a:spcBef>
        <a:spcAft>
          <a:spcPct val="0"/>
        </a:spcAft>
        <a:defRPr sz="3200">
          <a:solidFill>
            <a:schemeClr val="bg1"/>
          </a:solidFill>
          <a:latin typeface="Verdana" pitchFamily="34" charset="0"/>
        </a:defRPr>
      </a:lvl5pPr>
      <a:lvl6pPr marL="457200" algn="r" rtl="0" eaLnBrk="0" fontAlgn="base" hangingPunct="0">
        <a:spcBef>
          <a:spcPct val="0"/>
        </a:spcBef>
        <a:spcAft>
          <a:spcPct val="0"/>
        </a:spcAft>
        <a:defRPr sz="3200">
          <a:solidFill>
            <a:schemeClr val="bg1"/>
          </a:solidFill>
          <a:latin typeface="Verdana" pitchFamily="34" charset="0"/>
        </a:defRPr>
      </a:lvl6pPr>
      <a:lvl7pPr marL="914400" algn="r" rtl="0" eaLnBrk="0" fontAlgn="base" hangingPunct="0">
        <a:spcBef>
          <a:spcPct val="0"/>
        </a:spcBef>
        <a:spcAft>
          <a:spcPct val="0"/>
        </a:spcAft>
        <a:defRPr sz="3200">
          <a:solidFill>
            <a:schemeClr val="bg1"/>
          </a:solidFill>
          <a:latin typeface="Verdana" pitchFamily="34" charset="0"/>
        </a:defRPr>
      </a:lvl7pPr>
      <a:lvl8pPr marL="1371600" algn="r" rtl="0" eaLnBrk="0" fontAlgn="base" hangingPunct="0">
        <a:spcBef>
          <a:spcPct val="0"/>
        </a:spcBef>
        <a:spcAft>
          <a:spcPct val="0"/>
        </a:spcAft>
        <a:defRPr sz="3200">
          <a:solidFill>
            <a:schemeClr val="bg1"/>
          </a:solidFill>
          <a:latin typeface="Verdana" pitchFamily="34" charset="0"/>
        </a:defRPr>
      </a:lvl8pPr>
      <a:lvl9pPr marL="1828800" algn="r" rtl="0" eaLnBrk="0" fontAlgn="base" hangingPunct="0">
        <a:spcBef>
          <a:spcPct val="0"/>
        </a:spcBef>
        <a:spcAft>
          <a:spcPct val="0"/>
        </a:spcAft>
        <a:defRPr sz="3200">
          <a:solidFill>
            <a:schemeClr val="bg1"/>
          </a:solidFill>
          <a:latin typeface="Verdana" pitchFamily="34" charset="0"/>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defRPr>
      </a:lvl3pPr>
      <a:lvl4pPr marL="1600200" indent="-228600" algn="l" rtl="0" eaLnBrk="0" fontAlgn="base" hangingPunct="0">
        <a:spcBef>
          <a:spcPct val="20000"/>
        </a:spcBef>
        <a:spcAft>
          <a:spcPct val="0"/>
        </a:spcAft>
        <a:buChar char="–"/>
        <a:defRPr sz="2000">
          <a:solidFill>
            <a:schemeClr val="tx1"/>
          </a:solidFill>
          <a:latin typeface="Arial" pitchFamily="34" charset="0"/>
        </a:defRPr>
      </a:lvl4pPr>
      <a:lvl5pPr marL="2057400" indent="-228600" algn="l" rtl="0" eaLnBrk="0" fontAlgn="base" hangingPunct="0">
        <a:spcBef>
          <a:spcPct val="20000"/>
        </a:spcBef>
        <a:spcAft>
          <a:spcPct val="0"/>
        </a:spcAft>
        <a:buChar char="»"/>
        <a:defRPr sz="2000">
          <a:solidFill>
            <a:schemeClr val="tx1"/>
          </a:solidFill>
          <a:latin typeface="Arial" pitchFamily="34" charset="0"/>
        </a:defRPr>
      </a:lvl5pPr>
      <a:lvl6pPr marL="2514600" indent="-228600" algn="l" rtl="0" eaLnBrk="0" fontAlgn="base" hangingPunct="0">
        <a:spcBef>
          <a:spcPct val="20000"/>
        </a:spcBef>
        <a:spcAft>
          <a:spcPct val="0"/>
        </a:spcAft>
        <a:buChar char="»"/>
        <a:defRPr sz="2000">
          <a:solidFill>
            <a:schemeClr val="tx1"/>
          </a:solidFill>
          <a:latin typeface="Arial" pitchFamily="34" charset="0"/>
        </a:defRPr>
      </a:lvl6pPr>
      <a:lvl7pPr marL="2971800" indent="-228600" algn="l" rtl="0" eaLnBrk="0" fontAlgn="base" hangingPunct="0">
        <a:spcBef>
          <a:spcPct val="20000"/>
        </a:spcBef>
        <a:spcAft>
          <a:spcPct val="0"/>
        </a:spcAft>
        <a:buChar char="»"/>
        <a:defRPr sz="2000">
          <a:solidFill>
            <a:schemeClr val="tx1"/>
          </a:solidFill>
          <a:latin typeface="Arial" pitchFamily="34" charset="0"/>
        </a:defRPr>
      </a:lvl7pPr>
      <a:lvl8pPr marL="3429000" indent="-228600" algn="l" rtl="0" eaLnBrk="0" fontAlgn="base" hangingPunct="0">
        <a:spcBef>
          <a:spcPct val="20000"/>
        </a:spcBef>
        <a:spcAft>
          <a:spcPct val="0"/>
        </a:spcAft>
        <a:buChar char="»"/>
        <a:defRPr sz="2000">
          <a:solidFill>
            <a:schemeClr val="tx1"/>
          </a:solidFill>
          <a:latin typeface="Arial" pitchFamily="34" charset="0"/>
        </a:defRPr>
      </a:lvl8pPr>
      <a:lvl9pPr marL="3886200" indent="-228600" algn="l" rtl="0" eaLnBrk="0" fontAlgn="base" hangingPunct="0">
        <a:spcBef>
          <a:spcPct val="20000"/>
        </a:spcBef>
        <a:spcAft>
          <a:spcPct val="0"/>
        </a:spcAft>
        <a:buChar char="»"/>
        <a:defRPr sz="2000">
          <a:solidFill>
            <a:schemeClr val="tx1"/>
          </a:solidFill>
          <a:latin typeface="Arial" pitchFamily="34" charset="0"/>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675A0EF6-F652-4D30-9F1C-D756D2A40FCD}"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362684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675A0EF6-F652-4D30-9F1C-D756D2A40FCD}"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7784084"/>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675A0EF6-F652-4D30-9F1C-D756D2A40FCD}"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178782"/>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675A0EF6-F652-4D30-9F1C-D756D2A40FCD}"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365885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675A0EF6-F652-4D30-9F1C-D756D2A40FCD}"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6703232"/>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3591855"/>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1009626"/>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8806604"/>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1040943"/>
      </p:ext>
    </p:extLst>
  </p:cSld>
  <p:clrMap bg1="lt1" tx1="dk1" bg2="lt2" tx2="dk2" accent1="accent1" accent2="accent2" accent3="accent3" accent4="accent4" accent5="accent5" accent6="accent6" hlink="hlink" folHlink="folHlink"/>
  <p:sldLayoutIdLst>
    <p:sldLayoutId id="2147483790" r:id="rId1"/>
    <p:sldLayoutId id="2147483791" r:id="rId2"/>
    <p:sldLayoutId id="2147483792" r:id="rId3"/>
    <p:sldLayoutId id="2147483793" r:id="rId4"/>
    <p:sldLayoutId id="2147483794" r:id="rId5"/>
    <p:sldLayoutId id="2147483795" r:id="rId6"/>
    <p:sldLayoutId id="2147483796" r:id="rId7"/>
    <p:sldLayoutId id="2147483797" r:id="rId8"/>
    <p:sldLayoutId id="2147483798" r:id="rId9"/>
    <p:sldLayoutId id="2147483799" r:id="rId10"/>
    <p:sldLayoutId id="2147483800" r:id="rId11"/>
    <p:sldLayoutId id="2147483801"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7535219"/>
      </p:ext>
    </p:extLst>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9256776"/>
      </p:ext>
    </p:extLst>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 id="2147483827"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351925"/>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539311"/>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pSp>
        <p:nvGrpSpPr>
          <p:cNvPr id="1026" name="组合 15"/>
          <p:cNvGrpSpPr>
            <a:grpSpLocks/>
          </p:cNvGrpSpPr>
          <p:nvPr userDrawn="1"/>
        </p:nvGrpSpPr>
        <p:grpSpPr bwMode="auto">
          <a:xfrm>
            <a:off x="381000" y="6180138"/>
            <a:ext cx="3905251" cy="463550"/>
            <a:chOff x="285720" y="6108721"/>
            <a:chExt cx="2928958" cy="463551"/>
          </a:xfrm>
        </p:grpSpPr>
        <p:pic>
          <p:nvPicPr>
            <p:cNvPr id="1034" name="图片 14" descr="2008011600391-修手臂外侧高出部分.jp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28625" y="6111896"/>
              <a:ext cx="625475"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5" name="图片 15" descr="2008011600145.jpg"/>
            <p:cNvPicPr>
              <a:picLocks noChangeAspect="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1143000" y="6108721"/>
              <a:ext cx="679450"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6" name="图片 16" descr="2008011600346.jpg"/>
            <p:cNvPicPr>
              <a:picLocks noChangeAspect="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2543175" y="6108721"/>
              <a:ext cx="242888"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7" name="图片 17" descr="2008011600255.jpg"/>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28813" y="6108721"/>
              <a:ext cx="547687"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8" name="图片 18" descr="2008011600447.jpg"/>
            <p:cNvPicPr>
              <a:picLocks noChangeAspect="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2857500" y="6115071"/>
              <a:ext cx="32702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矩形 14"/>
            <p:cNvSpPr/>
            <p:nvPr userDrawn="1"/>
          </p:nvSpPr>
          <p:spPr>
            <a:xfrm>
              <a:off x="285720" y="6429397"/>
              <a:ext cx="2928958" cy="1428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grpSp>
      <p:sp>
        <p:nvSpPr>
          <p:cNvPr id="14" name="矩形 13"/>
          <p:cNvSpPr/>
          <p:nvPr userDrawn="1"/>
        </p:nvSpPr>
        <p:spPr>
          <a:xfrm>
            <a:off x="0" y="0"/>
            <a:ext cx="12192000" cy="12144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zh-CN" altLang="en-US" sz="1800">
              <a:solidFill>
                <a:srgbClr val="FFFFFF"/>
              </a:solidFill>
            </a:endParaRPr>
          </a:p>
        </p:txBody>
      </p:sp>
      <p:sp>
        <p:nvSpPr>
          <p:cNvPr id="1028" name="Freeform 45"/>
          <p:cNvSpPr>
            <a:spLocks/>
          </p:cNvSpPr>
          <p:nvPr/>
        </p:nvSpPr>
        <p:spPr bwMode="white">
          <a:xfrm>
            <a:off x="0" y="785813"/>
            <a:ext cx="12192000" cy="461962"/>
          </a:xfrm>
          <a:custGeom>
            <a:avLst/>
            <a:gdLst>
              <a:gd name="T0" fmla="*/ 2147483646 w 5768"/>
              <a:gd name="T1" fmla="*/ 2147483646 h 366"/>
              <a:gd name="T2" fmla="*/ 0 w 5768"/>
              <a:gd name="T3" fmla="*/ 2147483646 h 366"/>
              <a:gd name="T4" fmla="*/ 2147483646 w 5768"/>
              <a:gd name="T5" fmla="*/ 2147483646 h 366"/>
              <a:gd name="T6" fmla="*/ 2147483646 w 5768"/>
              <a:gd name="T7" fmla="*/ 2147483646 h 366"/>
              <a:gd name="T8" fmla="*/ 2147483646 w 5768"/>
              <a:gd name="T9" fmla="*/ 2147483646 h 366"/>
              <a:gd name="T10" fmla="*/ 2147483646 w 5768"/>
              <a:gd name="T11" fmla="*/ 2147483646 h 366"/>
              <a:gd name="T12" fmla="*/ 2147483646 w 5768"/>
              <a:gd name="T13" fmla="*/ 2147483646 h 36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768" h="366">
                <a:moveTo>
                  <a:pt x="4" y="365"/>
                </a:moveTo>
                <a:lnTo>
                  <a:pt x="0" y="246"/>
                </a:lnTo>
                <a:cubicBezTo>
                  <a:pt x="304" y="192"/>
                  <a:pt x="1175" y="64"/>
                  <a:pt x="1837" y="32"/>
                </a:cubicBezTo>
                <a:cubicBezTo>
                  <a:pt x="2499" y="0"/>
                  <a:pt x="3316" y="19"/>
                  <a:pt x="3970" y="52"/>
                </a:cubicBezTo>
                <a:cubicBezTo>
                  <a:pt x="4624" y="85"/>
                  <a:pt x="5464" y="179"/>
                  <a:pt x="5764" y="231"/>
                </a:cubicBezTo>
                <a:lnTo>
                  <a:pt x="5768" y="366"/>
                </a:lnTo>
                <a:lnTo>
                  <a:pt x="4" y="36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en-GB" sz="2400" smtClean="0">
              <a:solidFill>
                <a:srgbClr val="336699"/>
              </a:solidFill>
              <a:ea typeface="黑体" pitchFamily="49" charset="-122"/>
            </a:endParaRPr>
          </a:p>
        </p:txBody>
      </p:sp>
      <p:sp>
        <p:nvSpPr>
          <p:cNvPr id="1029" name="Rectangle 3"/>
          <p:cNvSpPr>
            <a:spLocks noGrp="1" noChangeArrowheads="1"/>
          </p:cNvSpPr>
          <p:nvPr>
            <p:ph type="body" idx="1"/>
          </p:nvPr>
        </p:nvSpPr>
        <p:spPr bwMode="auto">
          <a:xfrm>
            <a:off x="406400" y="1295400"/>
            <a:ext cx="113792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p>
        </p:txBody>
      </p:sp>
      <p:sp>
        <p:nvSpPr>
          <p:cNvPr id="3" name="Rectangle 6"/>
          <p:cNvSpPr>
            <a:spLocks noGrp="1" noChangeArrowheads="1"/>
          </p:cNvSpPr>
          <p:nvPr>
            <p:ph type="sldNum" sz="quarter" idx="4"/>
          </p:nvPr>
        </p:nvSpPr>
        <p:spPr bwMode="auto">
          <a:xfrm>
            <a:off x="4368800" y="6513513"/>
            <a:ext cx="2844800" cy="292100"/>
          </a:xfrm>
          <a:prstGeom prst="rect">
            <a:avLst/>
          </a:prstGeom>
          <a:solidFill>
            <a:srgbClr val="2B166E"/>
          </a:solid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spcBef>
                <a:spcPct val="0"/>
              </a:spcBef>
              <a:buFontTx/>
              <a:buNone/>
              <a:defRPr sz="1000">
                <a:latin typeface="Verdana" panose="020B0604030504040204" pitchFamily="34" charset="0"/>
                <a:ea typeface="宋体" panose="02010600030101010101" pitchFamily="2" charset="-122"/>
              </a:defRPr>
            </a:lvl1pPr>
          </a:lstStyle>
          <a:p>
            <a:pPr fontAlgn="base">
              <a:spcAft>
                <a:spcPct val="0"/>
              </a:spcAft>
              <a:defRPr/>
            </a:pPr>
            <a:fld id="{2D00CC79-F7C2-4A47-9B4B-479C3139EBD5}" type="slidenum">
              <a:rPr lang="zh-CN" altLang="en-US">
                <a:solidFill>
                  <a:srgbClr val="336699"/>
                </a:solidFill>
              </a:rPr>
              <a:pPr fontAlgn="base">
                <a:spcAft>
                  <a:spcPct val="0"/>
                </a:spcAft>
                <a:defRPr/>
              </a:pPr>
              <a:t>‹#›</a:t>
            </a:fld>
            <a:endParaRPr lang="en-US" altLang="zh-CN">
              <a:solidFill>
                <a:srgbClr val="336699"/>
              </a:solidFill>
            </a:endParaRPr>
          </a:p>
        </p:txBody>
      </p:sp>
      <p:sp>
        <p:nvSpPr>
          <p:cNvPr id="1031" name="Rectangle 2"/>
          <p:cNvSpPr>
            <a:spLocks noGrp="1" noChangeArrowheads="1"/>
          </p:cNvSpPr>
          <p:nvPr>
            <p:ph type="title"/>
          </p:nvPr>
        </p:nvSpPr>
        <p:spPr bwMode="white">
          <a:xfrm>
            <a:off x="1" y="188913"/>
            <a:ext cx="11741151"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CN" smtClean="0"/>
              <a:t>Click to edit Master title style</a:t>
            </a:r>
          </a:p>
        </p:txBody>
      </p:sp>
      <p:sp>
        <p:nvSpPr>
          <p:cNvPr id="1070" name="Line 46"/>
          <p:cNvSpPr>
            <a:spLocks noChangeShapeType="1"/>
          </p:cNvSpPr>
          <p:nvPr/>
        </p:nvSpPr>
        <p:spPr bwMode="auto">
          <a:xfrm>
            <a:off x="567268" y="6524625"/>
            <a:ext cx="11140017" cy="0"/>
          </a:xfrm>
          <a:prstGeom prst="line">
            <a:avLst/>
          </a:prstGeom>
          <a:noFill/>
          <a:ln w="9525">
            <a:solidFill>
              <a:schemeClr val="accent2">
                <a:lumMod val="75000"/>
              </a:schemeClr>
            </a:solidFill>
            <a:round/>
            <a:headEnd/>
            <a:tailEnd/>
          </a:ln>
          <a:effectLst/>
        </p:spPr>
        <p:txBody>
          <a:bodyPr/>
          <a:lstStyle/>
          <a:p>
            <a:pPr fontAlgn="base">
              <a:spcBef>
                <a:spcPct val="0"/>
              </a:spcBef>
              <a:spcAft>
                <a:spcPct val="0"/>
              </a:spcAft>
              <a:defRPr/>
            </a:pPr>
            <a:endParaRPr lang="zh-CN" altLang="en-US" sz="1800">
              <a:solidFill>
                <a:srgbClr val="336699"/>
              </a:solidFill>
              <a:latin typeface="Arial" pitchFamily="34" charset="0"/>
            </a:endParaRPr>
          </a:p>
        </p:txBody>
      </p:sp>
      <p:pic>
        <p:nvPicPr>
          <p:cNvPr id="1033" name="图片 16" descr="A-01(改) [转换].jpg"/>
          <p:cNvPicPr>
            <a:picLocks noChangeAspect="1"/>
          </p:cNvPicPr>
          <p:nvPr userDrawn="1"/>
        </p:nvPicPr>
        <p:blipFill>
          <a:blip r:embed="rId19">
            <a:clrChange>
              <a:clrFrom>
                <a:srgbClr val="E1A7CF"/>
              </a:clrFrom>
              <a:clrTo>
                <a:srgbClr val="E1A7CF">
                  <a:alpha val="0"/>
                </a:srgbClr>
              </a:clrTo>
            </a:clrChange>
            <a:extLst>
              <a:ext uri="{28A0092B-C50C-407E-A947-70E740481C1C}">
                <a14:useLocalDpi xmlns:a14="http://schemas.microsoft.com/office/drawing/2010/main" val="0"/>
              </a:ext>
            </a:extLst>
          </a:blip>
          <a:srcRect/>
          <a:stretch>
            <a:fillRect/>
          </a:stretch>
        </p:blipFill>
        <p:spPr bwMode="auto">
          <a:xfrm>
            <a:off x="381000" y="142875"/>
            <a:ext cx="829733" cy="642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5187609"/>
      </p:ext>
    </p:extLst>
  </p:cSld>
  <p:clrMap bg1="lt1" tx1="dk1" bg2="lt2" tx2="dk2" accent1="accent1" accent2="accent2" accent3="accent3" accent4="accent4" accent5="accent5" accent6="accent6" hlink="hlink" folHlink="folHlink"/>
  <p:sldLayoutIdLst>
    <p:sldLayoutId id="2147483855" r:id="rId1"/>
    <p:sldLayoutId id="2147483856"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Lst>
  <p:hf sldNum="0" hdr="0" ftr="0"/>
  <p:txStyles>
    <p:titleStyle>
      <a:lvl1pPr algn="r" rtl="0" eaLnBrk="0" fontAlgn="base" hangingPunct="0">
        <a:spcBef>
          <a:spcPct val="0"/>
        </a:spcBef>
        <a:spcAft>
          <a:spcPct val="0"/>
        </a:spcAft>
        <a:defRPr sz="4000">
          <a:solidFill>
            <a:schemeClr val="bg1"/>
          </a:solidFill>
          <a:latin typeface="+mj-lt"/>
          <a:ea typeface="+mj-ea"/>
          <a:cs typeface="+mj-cs"/>
        </a:defRPr>
      </a:lvl1pPr>
      <a:lvl2pPr algn="r" rtl="0" eaLnBrk="0" fontAlgn="base" hangingPunct="0">
        <a:spcBef>
          <a:spcPct val="0"/>
        </a:spcBef>
        <a:spcAft>
          <a:spcPct val="0"/>
        </a:spcAft>
        <a:defRPr sz="4000">
          <a:solidFill>
            <a:schemeClr val="bg1"/>
          </a:solidFill>
          <a:latin typeface="楷体_GB2312" pitchFamily="49" charset="-122"/>
          <a:ea typeface="宋体" pitchFamily="2" charset="-122"/>
        </a:defRPr>
      </a:lvl2pPr>
      <a:lvl3pPr algn="r" rtl="0" eaLnBrk="0" fontAlgn="base" hangingPunct="0">
        <a:spcBef>
          <a:spcPct val="0"/>
        </a:spcBef>
        <a:spcAft>
          <a:spcPct val="0"/>
        </a:spcAft>
        <a:defRPr sz="4000">
          <a:solidFill>
            <a:schemeClr val="bg1"/>
          </a:solidFill>
          <a:latin typeface="楷体_GB2312" pitchFamily="49" charset="-122"/>
          <a:ea typeface="宋体" pitchFamily="2" charset="-122"/>
        </a:defRPr>
      </a:lvl3pPr>
      <a:lvl4pPr algn="r" rtl="0" eaLnBrk="0" fontAlgn="base" hangingPunct="0">
        <a:spcBef>
          <a:spcPct val="0"/>
        </a:spcBef>
        <a:spcAft>
          <a:spcPct val="0"/>
        </a:spcAft>
        <a:defRPr sz="4000">
          <a:solidFill>
            <a:schemeClr val="bg1"/>
          </a:solidFill>
          <a:latin typeface="楷体_GB2312" pitchFamily="49" charset="-122"/>
          <a:ea typeface="宋体" pitchFamily="2" charset="-122"/>
        </a:defRPr>
      </a:lvl4pPr>
      <a:lvl5pPr algn="r" rtl="0" eaLnBrk="0" fontAlgn="base" hangingPunct="0">
        <a:spcBef>
          <a:spcPct val="0"/>
        </a:spcBef>
        <a:spcAft>
          <a:spcPct val="0"/>
        </a:spcAft>
        <a:defRPr sz="4000">
          <a:solidFill>
            <a:schemeClr val="bg1"/>
          </a:solidFill>
          <a:latin typeface="楷体_GB2312" pitchFamily="49" charset="-122"/>
          <a:ea typeface="宋体" pitchFamily="2" charset="-122"/>
        </a:defRPr>
      </a:lvl5pPr>
      <a:lvl6pPr marL="457200" algn="r" rtl="0" fontAlgn="base">
        <a:spcBef>
          <a:spcPct val="0"/>
        </a:spcBef>
        <a:spcAft>
          <a:spcPct val="0"/>
        </a:spcAft>
        <a:defRPr sz="4000">
          <a:solidFill>
            <a:schemeClr val="bg1"/>
          </a:solidFill>
          <a:latin typeface="楷体_GB2312" pitchFamily="49" charset="-122"/>
          <a:ea typeface="宋体" pitchFamily="2" charset="-122"/>
        </a:defRPr>
      </a:lvl6pPr>
      <a:lvl7pPr marL="914400" algn="r" rtl="0" fontAlgn="base">
        <a:spcBef>
          <a:spcPct val="0"/>
        </a:spcBef>
        <a:spcAft>
          <a:spcPct val="0"/>
        </a:spcAft>
        <a:defRPr sz="4000">
          <a:solidFill>
            <a:schemeClr val="bg1"/>
          </a:solidFill>
          <a:latin typeface="楷体_GB2312" pitchFamily="49" charset="-122"/>
          <a:ea typeface="宋体" pitchFamily="2" charset="-122"/>
        </a:defRPr>
      </a:lvl7pPr>
      <a:lvl8pPr marL="1371600" algn="r" rtl="0" fontAlgn="base">
        <a:spcBef>
          <a:spcPct val="0"/>
        </a:spcBef>
        <a:spcAft>
          <a:spcPct val="0"/>
        </a:spcAft>
        <a:defRPr sz="4000">
          <a:solidFill>
            <a:schemeClr val="bg1"/>
          </a:solidFill>
          <a:latin typeface="楷体_GB2312" pitchFamily="49" charset="-122"/>
          <a:ea typeface="宋体" pitchFamily="2" charset="-122"/>
        </a:defRPr>
      </a:lvl8pPr>
      <a:lvl9pPr marL="1828800" algn="r" rtl="0" fontAlgn="base">
        <a:spcBef>
          <a:spcPct val="0"/>
        </a:spcBef>
        <a:spcAft>
          <a:spcPct val="0"/>
        </a:spcAft>
        <a:defRPr sz="4000">
          <a:solidFill>
            <a:schemeClr val="bg1"/>
          </a:solidFill>
          <a:latin typeface="楷体_GB2312" pitchFamily="49" charset="-122"/>
          <a:ea typeface="宋体" pitchFamily="2" charset="-122"/>
        </a:defRPr>
      </a:lvl9pPr>
    </p:titleStyle>
    <p:body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9.jp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0.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4.jpeg"/><Relationship Id="rId4" Type="http://schemas.openxmlformats.org/officeDocument/2006/relationships/image" Target="../media/image32.jpe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6.png"/><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40.jp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1.jp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3.jpg"/><Relationship Id="rId1" Type="http://schemas.openxmlformats.org/officeDocument/2006/relationships/slideLayout" Target="../slideLayouts/slideLayout6.xml"/><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424732" y="6029924"/>
            <a:ext cx="3739487" cy="281796"/>
          </a:xfrm>
          <a:ln>
            <a:noFill/>
          </a:ln>
        </p:spPr>
        <p:style>
          <a:lnRef idx="0">
            <a:scrgbClr r="0" g="0" b="0"/>
          </a:lnRef>
          <a:fillRef idx="1001">
            <a:schemeClr val="lt1"/>
          </a:fillRef>
          <a:effectRef idx="0">
            <a:scrgbClr r="0" g="0" b="0"/>
          </a:effectRef>
          <a:fontRef idx="major"/>
        </p:style>
        <p:txBody>
          <a:bodyPr>
            <a:normAutofit/>
          </a:bodyPr>
          <a:lstStyle/>
          <a:p>
            <a:pPr algn="l"/>
            <a:r>
              <a:rPr lang="pl-PL" sz="1200" b="1" dirty="0" err="1">
                <a:solidFill>
                  <a:srgbClr val="008000"/>
                </a:solidFill>
                <a:latin typeface="Myriad Pro" panose="020B0503030403020204" pitchFamily="34" charset="0"/>
              </a:rPr>
              <a:t>Harmony</a:t>
            </a:r>
            <a:r>
              <a:rPr lang="pl-PL" sz="1200" b="1" dirty="0">
                <a:solidFill>
                  <a:srgbClr val="008000"/>
                </a:solidFill>
                <a:latin typeface="Myriad Pro" panose="020B0503030403020204" pitchFamily="34" charset="0"/>
              </a:rPr>
              <a:t>, </a:t>
            </a:r>
            <a:r>
              <a:rPr lang="pl-PL" sz="1200" b="1" dirty="0" err="1">
                <a:solidFill>
                  <a:srgbClr val="008000"/>
                </a:solidFill>
                <a:latin typeface="Myriad Pro" panose="020B0503030403020204" pitchFamily="34" charset="0"/>
              </a:rPr>
              <a:t>responsibility</a:t>
            </a:r>
            <a:r>
              <a:rPr lang="pl-PL" sz="1200" b="1" dirty="0">
                <a:solidFill>
                  <a:srgbClr val="008000"/>
                </a:solidFill>
                <a:latin typeface="Myriad Pro" panose="020B0503030403020204" pitchFamily="34" charset="0"/>
              </a:rPr>
              <a:t>, prosperity</a:t>
            </a:r>
          </a:p>
        </p:txBody>
      </p:sp>
      <p:sp>
        <p:nvSpPr>
          <p:cNvPr id="6" name="Rectangle 5">
            <a:extLst>
              <a:ext uri="{FF2B5EF4-FFF2-40B4-BE49-F238E27FC236}">
                <a16:creationId xmlns="" xmlns:a16="http://schemas.microsoft.com/office/drawing/2014/main" id="{D2B33090-9BAE-4789-AE53-7738A055F928}"/>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2" name="Obraz 5">
            <a:extLst>
              <a:ext uri="{FF2B5EF4-FFF2-40B4-BE49-F238E27FC236}">
                <a16:creationId xmlns="" xmlns:a16="http://schemas.microsoft.com/office/drawing/2014/main" id="{598A6B6C-900E-4498-9D85-6C23A5324A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4889" y="5802701"/>
            <a:ext cx="1445591" cy="48911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9625"/>
            <a:ext cx="12192000" cy="5775158"/>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7263" y="606061"/>
            <a:ext cx="3829836" cy="5238263"/>
          </a:xfrm>
          <a:prstGeom prst="rect">
            <a:avLst/>
          </a:prstGeom>
        </p:spPr>
      </p:pic>
      <p:pic>
        <p:nvPicPr>
          <p:cNvPr id="14" name="Picture 1"/>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934330" y="1858006"/>
            <a:ext cx="3717628" cy="385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hape 86"/>
          <p:cNvSpPr/>
          <p:nvPr/>
        </p:nvSpPr>
        <p:spPr>
          <a:xfrm>
            <a:off x="4886623" y="481600"/>
            <a:ext cx="7148758" cy="1158296"/>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6" name="Rectangle 15"/>
          <p:cNvSpPr/>
          <p:nvPr/>
        </p:nvSpPr>
        <p:spPr>
          <a:xfrm>
            <a:off x="4886623" y="596773"/>
            <a:ext cx="7251032" cy="1631216"/>
          </a:xfrm>
          <a:prstGeom prst="rect">
            <a:avLst/>
          </a:prstGeom>
        </p:spPr>
        <p:txBody>
          <a:bodyPr wrap="square">
            <a:spAutoFit/>
          </a:bodyPr>
          <a:lstStyle/>
          <a:p>
            <a:pPr lvl="0" algn="ctr"/>
            <a:r>
              <a:rPr lang="ru-RU" sz="2800" b="1" dirty="0">
                <a:solidFill>
                  <a:prstClr val="black"/>
                </a:solidFill>
                <a:latin typeface="Myriad Pro" panose="020B0503030403020204" pitchFamily="34" charset="0"/>
                <a:cs typeface="Arial" panose="020B0604020202020204" pitchFamily="34" charset="0"/>
              </a:rPr>
              <a:t>ТIENS Дамски превръзки «AiRiZ» с</a:t>
            </a:r>
            <a:br>
              <a:rPr lang="ru-RU" sz="2800" b="1" dirty="0">
                <a:solidFill>
                  <a:prstClr val="black"/>
                </a:solidFill>
                <a:latin typeface="Myriad Pro" panose="020B0503030403020204" pitchFamily="34" charset="0"/>
                <a:cs typeface="Arial" panose="020B0604020202020204" pitchFamily="34" charset="0"/>
              </a:rPr>
            </a:br>
            <a:r>
              <a:rPr lang="ru-RU" sz="2800" b="1" dirty="0" smtClean="0">
                <a:solidFill>
                  <a:prstClr val="black"/>
                </a:solidFill>
                <a:latin typeface="Myriad Pro" panose="020B0503030403020204" pitchFamily="34" charset="0"/>
                <a:cs typeface="Arial" panose="020B0604020202020204" pitchFamily="34" charset="0"/>
              </a:rPr>
              <a:t>«</a:t>
            </a:r>
            <a:r>
              <a:rPr lang="en-GB" sz="2800" b="1" dirty="0" smtClean="0">
                <a:solidFill>
                  <a:prstClr val="black"/>
                </a:solidFill>
                <a:latin typeface="Myriad Pro" panose="020B0503030403020204" pitchFamily="34" charset="0"/>
                <a:cs typeface="Arial" panose="020B0604020202020204" pitchFamily="34" charset="0"/>
              </a:rPr>
              <a:t> </a:t>
            </a:r>
            <a:r>
              <a:rPr lang="ru-RU" sz="2800" b="1" dirty="0" smtClean="0">
                <a:solidFill>
                  <a:prstClr val="black"/>
                </a:solidFill>
                <a:latin typeface="Myriad Pro" panose="020B0503030403020204" pitchFamily="34" charset="0"/>
                <a:cs typeface="Arial" panose="020B0604020202020204" pitchFamily="34" charset="0"/>
              </a:rPr>
              <a:t>Активен кислород</a:t>
            </a:r>
            <a:r>
              <a:rPr lang="en-GB" sz="2800" b="1" dirty="0" smtClean="0">
                <a:solidFill>
                  <a:prstClr val="black"/>
                </a:solidFill>
                <a:latin typeface="Myriad Pro" panose="020B0503030403020204" pitchFamily="34" charset="0"/>
                <a:cs typeface="Arial" panose="020B0604020202020204" pitchFamily="34" charset="0"/>
              </a:rPr>
              <a:t> </a:t>
            </a:r>
            <a:r>
              <a:rPr lang="bg-BG" sz="2800" b="1" dirty="0" smtClean="0">
                <a:solidFill>
                  <a:prstClr val="black"/>
                </a:solidFill>
                <a:latin typeface="Myriad Pro" panose="020B0503030403020204" pitchFamily="34" charset="0"/>
                <a:cs typeface="Arial" panose="020B0604020202020204" pitchFamily="34" charset="0"/>
              </a:rPr>
              <a:t>и </a:t>
            </a:r>
            <a:r>
              <a:rPr lang="ru-RU" sz="2800" b="1" dirty="0" smtClean="0">
                <a:solidFill>
                  <a:prstClr val="black"/>
                </a:solidFill>
                <a:latin typeface="Myriad Pro" panose="020B0503030403020204" pitchFamily="34" charset="0"/>
                <a:cs typeface="Arial" panose="020B0604020202020204" pitchFamily="34" charset="0"/>
              </a:rPr>
              <a:t>Отрицателни йони »</a:t>
            </a:r>
            <a:r>
              <a:rPr lang="ru-RU" sz="4400" b="1" dirty="0">
                <a:solidFill>
                  <a:prstClr val="black"/>
                </a:solidFill>
                <a:latin typeface="Myriad Pro" panose="020B0503030403020204" pitchFamily="34" charset="0"/>
                <a:cs typeface="Arial" panose="020B0604020202020204" pitchFamily="34" charset="0"/>
              </a:rPr>
              <a:t/>
            </a:r>
            <a:br>
              <a:rPr lang="ru-RU" sz="4400" b="1" dirty="0">
                <a:solidFill>
                  <a:prstClr val="black"/>
                </a:solidFill>
                <a:latin typeface="Myriad Pro" panose="020B0503030403020204" pitchFamily="34" charset="0"/>
                <a:cs typeface="Arial" panose="020B0604020202020204" pitchFamily="34" charset="0"/>
              </a:rPr>
            </a:br>
            <a:endParaRPr lang="ru-RU" sz="4400" b="1" dirty="0">
              <a:solidFill>
                <a:prstClr val="black"/>
              </a:solidFill>
              <a:latin typeface="Myriad Pro" panose="020B0503030403020204" pitchFamily="34" charset="0"/>
              <a:cs typeface="Arial" panose="020B0604020202020204" pitchFamily="34" charset="0"/>
            </a:endParaRPr>
          </a:p>
        </p:txBody>
      </p:sp>
    </p:spTree>
    <p:extLst>
      <p:ext uri="{BB962C8B-B14F-4D97-AF65-F5344CB8AC3E}">
        <p14:creationId xmlns:p14="http://schemas.microsoft.com/office/powerpoint/2010/main" val="23671105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1"/>
          <p:cNvSpPr txBox="1">
            <a:spLocks/>
          </p:cNvSpPr>
          <p:nvPr/>
        </p:nvSpPr>
        <p:spPr>
          <a:xfrm>
            <a:off x="4592288" y="6205128"/>
            <a:ext cx="903283" cy="619697"/>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l-PL" sz="2800" dirty="0">
              <a:solidFill>
                <a:prstClr val="black"/>
              </a:solidFill>
              <a:latin typeface="Century Gothic" panose="020B0502020202020204" pitchFamily="34" charset="0"/>
            </a:endParaRPr>
          </a:p>
        </p:txBody>
      </p:sp>
      <p:sp>
        <p:nvSpPr>
          <p:cNvPr id="15" name="Tytuł 1">
            <a:extLst>
              <a:ext uri="{FF2B5EF4-FFF2-40B4-BE49-F238E27FC236}">
                <a16:creationId xmlns="" xmlns:a16="http://schemas.microsoft.com/office/drawing/2014/main" id="{46C35694-F95E-4140-AFE6-AFAEF89F5112}"/>
              </a:ext>
            </a:extLst>
          </p:cNvPr>
          <p:cNvSpPr txBox="1">
            <a:spLocks/>
          </p:cNvSpPr>
          <p:nvPr/>
        </p:nvSpPr>
        <p:spPr>
          <a:xfrm>
            <a:off x="678872" y="6079924"/>
            <a:ext cx="3739487" cy="281796"/>
          </a:xfrm>
          <a:prstGeom prst="rect">
            <a:avLst/>
          </a:prstGeom>
        </p:spPr>
        <p:style>
          <a:lnRef idx="0">
            <a:scrgbClr r="0" g="0" b="0"/>
          </a:lnRef>
          <a:fillRef idx="1001">
            <a:schemeClr val="lt1"/>
          </a:fillRef>
          <a:effectRef idx="0">
            <a:scrgbClr r="0" g="0" b="0"/>
          </a:effectRef>
          <a:fontRef idx="major"/>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pl-PL" sz="1200" b="1" dirty="0" err="1">
                <a:solidFill>
                  <a:srgbClr val="008000"/>
                </a:solidFill>
                <a:latin typeface="Myriad Pro" panose="020B0503030403020204" pitchFamily="34" charset="0"/>
              </a:rPr>
              <a:t>Harmony</a:t>
            </a:r>
            <a:r>
              <a:rPr lang="pl-PL" sz="1200" b="1" dirty="0">
                <a:solidFill>
                  <a:srgbClr val="008000"/>
                </a:solidFill>
                <a:latin typeface="Myriad Pro" panose="020B0503030403020204" pitchFamily="34" charset="0"/>
              </a:rPr>
              <a:t>, </a:t>
            </a:r>
            <a:r>
              <a:rPr lang="pl-PL" sz="1200" b="1" dirty="0" err="1">
                <a:solidFill>
                  <a:srgbClr val="008000"/>
                </a:solidFill>
                <a:latin typeface="Myriad Pro" panose="020B0503030403020204" pitchFamily="34" charset="0"/>
              </a:rPr>
              <a:t>responsibility</a:t>
            </a:r>
            <a:r>
              <a:rPr lang="pl-PL" sz="1200" b="1" dirty="0">
                <a:solidFill>
                  <a:srgbClr val="008000"/>
                </a:solidFill>
                <a:latin typeface="Myriad Pro" panose="020B0503030403020204" pitchFamily="34" charset="0"/>
              </a:rPr>
              <a:t>, prosperity</a:t>
            </a:r>
          </a:p>
        </p:txBody>
      </p:sp>
      <p:sp>
        <p:nvSpPr>
          <p:cNvPr id="16" name="Rectangle 15">
            <a:extLst>
              <a:ext uri="{FF2B5EF4-FFF2-40B4-BE49-F238E27FC236}">
                <a16:creationId xmlns="" xmlns:a16="http://schemas.microsoft.com/office/drawing/2014/main" id="{9E6481C5-802F-48E5-8C0B-03313C9D68E5}"/>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7" name="Obraz 5">
            <a:extLst>
              <a:ext uri="{FF2B5EF4-FFF2-40B4-BE49-F238E27FC236}">
                <a16:creationId xmlns="" xmlns:a16="http://schemas.microsoft.com/office/drawing/2014/main" id="{70813649-13D1-49DF-B0D5-FC1D47986A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4889" y="5802701"/>
            <a:ext cx="1445591" cy="48911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5775158"/>
          </a:xfrm>
          <a:prstGeom prst="rect">
            <a:avLst/>
          </a:prstGeom>
        </p:spPr>
      </p:pic>
      <p:sp>
        <p:nvSpPr>
          <p:cNvPr id="13" name="Tytuł 1"/>
          <p:cNvSpPr>
            <a:spLocks noGrp="1"/>
          </p:cNvSpPr>
          <p:nvPr>
            <p:ph type="title"/>
          </p:nvPr>
        </p:nvSpPr>
        <p:spPr>
          <a:xfrm>
            <a:off x="4817849" y="397032"/>
            <a:ext cx="7374151" cy="736648"/>
          </a:xfrm>
        </p:spPr>
        <p:txBody>
          <a:bodyPr>
            <a:normAutofit fontScale="90000"/>
          </a:bodyPr>
          <a:lstStyle/>
          <a:p>
            <a:pPr algn="ctr"/>
            <a:r>
              <a:rPr lang="bg-BG" sz="4000" b="1" dirty="0" smtClean="0">
                <a:solidFill>
                  <a:srgbClr val="008000"/>
                </a:solidFill>
                <a:latin typeface="Myriad Pro" panose="020B0503030403020204" pitchFamily="34" charset="0"/>
              </a:rPr>
              <a:t/>
            </a:r>
            <a:br>
              <a:rPr lang="bg-BG" sz="4000" b="1" dirty="0" smtClean="0">
                <a:solidFill>
                  <a:srgbClr val="008000"/>
                </a:solidFill>
                <a:latin typeface="Myriad Pro" panose="020B0503030403020204" pitchFamily="34" charset="0"/>
              </a:rPr>
            </a:br>
            <a:r>
              <a:rPr lang="ru-RU" sz="3600" b="1" dirty="0">
                <a:solidFill>
                  <a:schemeClr val="tx1">
                    <a:lumMod val="85000"/>
                    <a:lumOff val="15000"/>
                  </a:schemeClr>
                </a:solidFill>
                <a:latin typeface="Myriad Pro" panose="020B0503030403020204" pitchFamily="34" charset="0"/>
              </a:rPr>
              <a:t>8-слойна защита </a:t>
            </a:r>
            <a:br>
              <a:rPr lang="ru-RU" sz="3600" b="1" dirty="0">
                <a:solidFill>
                  <a:schemeClr val="tx1">
                    <a:lumMod val="85000"/>
                    <a:lumOff val="15000"/>
                  </a:schemeClr>
                </a:solidFill>
                <a:latin typeface="Myriad Pro" panose="020B0503030403020204" pitchFamily="34" charset="0"/>
              </a:rPr>
            </a:br>
            <a:r>
              <a:rPr lang="ru-RU" sz="3600" b="1" dirty="0">
                <a:solidFill>
                  <a:schemeClr val="tx1">
                    <a:lumMod val="85000"/>
                    <a:lumOff val="15000"/>
                  </a:schemeClr>
                </a:solidFill>
                <a:latin typeface="Myriad Pro" panose="020B0503030403020204" pitchFamily="34" charset="0"/>
              </a:rPr>
              <a:t>Двойна грижа и двоен комфорт</a:t>
            </a:r>
            <a:endParaRPr lang="pl-PL" sz="3600" dirty="0">
              <a:solidFill>
                <a:schemeClr val="tx1">
                  <a:lumMod val="85000"/>
                  <a:lumOff val="15000"/>
                </a:schemeClr>
              </a:solidFill>
              <a:latin typeface="Myriad Pro" panose="020B0503030403020204" pitchFamily="34" charset="0"/>
            </a:endParaRPr>
          </a:p>
        </p:txBody>
      </p:sp>
      <p:sp>
        <p:nvSpPr>
          <p:cNvPr id="14" name="Shape 86"/>
          <p:cNvSpPr/>
          <p:nvPr/>
        </p:nvSpPr>
        <p:spPr>
          <a:xfrm>
            <a:off x="5012557" y="405354"/>
            <a:ext cx="6984733" cy="1158296"/>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pic>
        <p:nvPicPr>
          <p:cNvPr id="18" name="Picture 1"/>
          <p:cNvPicPr>
            <a:picLocks noChangeAspect="1"/>
          </p:cNvPicPr>
          <p:nvPr/>
        </p:nvPicPr>
        <p:blipFill>
          <a:blip r:embed="rId5">
            <a:extLst>
              <a:ext uri="{28A0092B-C50C-407E-A947-70E740481C1C}">
                <a14:useLocalDpi xmlns:a14="http://schemas.microsoft.com/office/drawing/2010/main" val="0"/>
              </a:ext>
            </a:extLst>
          </a:blip>
          <a:srcRect t="26044" b="18854"/>
          <a:stretch>
            <a:fillRect/>
          </a:stretch>
        </p:blipFill>
        <p:spPr bwMode="auto">
          <a:xfrm>
            <a:off x="6266046" y="1769159"/>
            <a:ext cx="4588327" cy="3459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5406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ytuł 1">
            <a:extLst>
              <a:ext uri="{FF2B5EF4-FFF2-40B4-BE49-F238E27FC236}">
                <a16:creationId xmlns="" xmlns:a16="http://schemas.microsoft.com/office/drawing/2014/main" id="{39CEDDC4-EF1D-4D8D-91F6-F224959AD39D}"/>
              </a:ext>
            </a:extLst>
          </p:cNvPr>
          <p:cNvSpPr txBox="1">
            <a:spLocks/>
          </p:cNvSpPr>
          <p:nvPr/>
        </p:nvSpPr>
        <p:spPr>
          <a:xfrm>
            <a:off x="380489" y="6113784"/>
            <a:ext cx="3739487" cy="281796"/>
          </a:xfrm>
          <a:prstGeom prst="rect">
            <a:avLst/>
          </a:prstGeom>
        </p:spPr>
        <p:style>
          <a:lnRef idx="0">
            <a:scrgbClr r="0" g="0" b="0"/>
          </a:lnRef>
          <a:fillRef idx="1001">
            <a:schemeClr val="lt1"/>
          </a:fillRef>
          <a:effectRef idx="0">
            <a:scrgbClr r="0" g="0" b="0"/>
          </a:effectRef>
          <a:fontRef idx="major"/>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pl-PL" sz="1200" b="1" dirty="0" err="1">
                <a:solidFill>
                  <a:srgbClr val="008000"/>
                </a:solidFill>
                <a:latin typeface="Myriad Pro" panose="020B0503030403020204" pitchFamily="34" charset="0"/>
              </a:rPr>
              <a:t>Harmony</a:t>
            </a:r>
            <a:r>
              <a:rPr lang="pl-PL" sz="1200" b="1" dirty="0">
                <a:solidFill>
                  <a:srgbClr val="008000"/>
                </a:solidFill>
                <a:latin typeface="Myriad Pro" panose="020B0503030403020204" pitchFamily="34" charset="0"/>
              </a:rPr>
              <a:t>, </a:t>
            </a:r>
            <a:r>
              <a:rPr lang="pl-PL" sz="1200" b="1" dirty="0" err="1">
                <a:solidFill>
                  <a:srgbClr val="008000"/>
                </a:solidFill>
                <a:latin typeface="Myriad Pro" panose="020B0503030403020204" pitchFamily="34" charset="0"/>
              </a:rPr>
              <a:t>responsibility</a:t>
            </a:r>
            <a:r>
              <a:rPr lang="pl-PL" sz="1200" b="1" dirty="0">
                <a:solidFill>
                  <a:srgbClr val="008000"/>
                </a:solidFill>
                <a:latin typeface="Myriad Pro" panose="020B0503030403020204" pitchFamily="34" charset="0"/>
              </a:rPr>
              <a:t>, prosperity</a:t>
            </a:r>
          </a:p>
        </p:txBody>
      </p:sp>
      <p:sp>
        <p:nvSpPr>
          <p:cNvPr id="11" name="Rectangle 10">
            <a:extLst>
              <a:ext uri="{FF2B5EF4-FFF2-40B4-BE49-F238E27FC236}">
                <a16:creationId xmlns="" xmlns:a16="http://schemas.microsoft.com/office/drawing/2014/main" id="{39FC2B6B-9349-4951-9449-579E0715818C}"/>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9" name="Obraz 5">
            <a:extLst>
              <a:ext uri="{FF2B5EF4-FFF2-40B4-BE49-F238E27FC236}">
                <a16:creationId xmlns="" xmlns:a16="http://schemas.microsoft.com/office/drawing/2014/main" id="{DC763DA5-BA9B-4F65-8A69-C7840E39F7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45814" y="5869229"/>
            <a:ext cx="1445591" cy="489110"/>
          </a:xfrm>
          <a:prstGeom prst="rect">
            <a:avLst/>
          </a:prstGeom>
        </p:spPr>
      </p:pic>
      <p:grpSp>
        <p:nvGrpSpPr>
          <p:cNvPr id="12" name="Group 11"/>
          <p:cNvGrpSpPr>
            <a:grpSpLocks/>
          </p:cNvGrpSpPr>
          <p:nvPr/>
        </p:nvGrpSpPr>
        <p:grpSpPr bwMode="auto">
          <a:xfrm>
            <a:off x="0" y="1610430"/>
            <a:ext cx="6566687" cy="4136682"/>
            <a:chOff x="204" y="663"/>
            <a:chExt cx="5556" cy="3500"/>
          </a:xfrm>
        </p:grpSpPr>
        <p:pic>
          <p:nvPicPr>
            <p:cNvPr id="1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96" y="663"/>
              <a:ext cx="2364" cy="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4" y="709"/>
              <a:ext cx="3192" cy="3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Tytuł 1"/>
          <p:cNvSpPr>
            <a:spLocks noGrp="1"/>
          </p:cNvSpPr>
          <p:nvPr>
            <p:ph type="title"/>
          </p:nvPr>
        </p:nvSpPr>
        <p:spPr>
          <a:xfrm>
            <a:off x="259911" y="588044"/>
            <a:ext cx="11775874" cy="866275"/>
          </a:xfrm>
        </p:spPr>
        <p:txBody>
          <a:bodyPr>
            <a:normAutofit fontScale="90000"/>
          </a:bodyPr>
          <a:lstStyle/>
          <a:p>
            <a:pPr fontAlgn="base"/>
            <a:r>
              <a:rPr lang="bg-BG" sz="4000" b="1" dirty="0" smtClean="0">
                <a:solidFill>
                  <a:srgbClr val="008000"/>
                </a:solidFill>
                <a:latin typeface="Myriad Pro" panose="020B0503030403020204" pitchFamily="34" charset="0"/>
              </a:rPr>
              <a:t/>
            </a:r>
            <a:br>
              <a:rPr lang="bg-BG" sz="4000" b="1" dirty="0" smtClean="0">
                <a:solidFill>
                  <a:srgbClr val="008000"/>
                </a:solidFill>
                <a:latin typeface="Myriad Pro" panose="020B0503030403020204" pitchFamily="34" charset="0"/>
              </a:rPr>
            </a:br>
            <a:r>
              <a:rPr lang="ru-RU" sz="3600" b="1" dirty="0">
                <a:solidFill>
                  <a:srgbClr val="008000"/>
                </a:solidFill>
                <a:latin typeface="Myriad Pro" panose="020B0503030403020204" pitchFamily="34" charset="0"/>
              </a:rPr>
              <a:t>Изпитвате ли </a:t>
            </a:r>
            <a:r>
              <a:rPr lang="ru-RU" sz="3600" b="1" dirty="0" smtClean="0">
                <a:solidFill>
                  <a:srgbClr val="008000"/>
                </a:solidFill>
                <a:latin typeface="Myriad Pro" panose="020B0503030403020204" pitchFamily="34" charset="0"/>
              </a:rPr>
              <a:t>дискомфорт </a:t>
            </a:r>
            <a:br>
              <a:rPr lang="ru-RU" sz="3600" b="1" dirty="0" smtClean="0">
                <a:solidFill>
                  <a:srgbClr val="008000"/>
                </a:solidFill>
                <a:latin typeface="Myriad Pro" panose="020B0503030403020204" pitchFamily="34" charset="0"/>
              </a:rPr>
            </a:br>
            <a:r>
              <a:rPr lang="ru-RU" sz="3600" b="1" dirty="0" smtClean="0">
                <a:solidFill>
                  <a:srgbClr val="008000"/>
                </a:solidFill>
                <a:latin typeface="Myriad Pro" panose="020B0503030403020204" pitchFamily="34" charset="0"/>
              </a:rPr>
              <a:t>по време </a:t>
            </a:r>
            <a:r>
              <a:rPr lang="ru-RU" sz="3600" b="1" dirty="0">
                <a:solidFill>
                  <a:srgbClr val="008000"/>
                </a:solidFill>
                <a:latin typeface="Myriad Pro" panose="020B0503030403020204" pitchFamily="34" charset="0"/>
              </a:rPr>
              <a:t>на месечния </a:t>
            </a:r>
            <a:r>
              <a:rPr lang="ru-RU" sz="3600" b="1" dirty="0" smtClean="0">
                <a:solidFill>
                  <a:srgbClr val="008000"/>
                </a:solidFill>
                <a:latin typeface="Myriad Pro" panose="020B0503030403020204" pitchFamily="34" charset="0"/>
              </a:rPr>
              <a:t/>
            </a:r>
            <a:br>
              <a:rPr lang="ru-RU" sz="3600" b="1" dirty="0" smtClean="0">
                <a:solidFill>
                  <a:srgbClr val="008000"/>
                </a:solidFill>
                <a:latin typeface="Myriad Pro" panose="020B0503030403020204" pitchFamily="34" charset="0"/>
              </a:rPr>
            </a:br>
            <a:r>
              <a:rPr lang="ru-RU" sz="3600" b="1" dirty="0" smtClean="0">
                <a:solidFill>
                  <a:srgbClr val="008000"/>
                </a:solidFill>
                <a:latin typeface="Myriad Pro" panose="020B0503030403020204" pitchFamily="34" charset="0"/>
              </a:rPr>
              <a:t>си </a:t>
            </a:r>
            <a:r>
              <a:rPr lang="ru-RU" sz="3600" b="1" dirty="0">
                <a:solidFill>
                  <a:srgbClr val="008000"/>
                </a:solidFill>
                <a:latin typeface="Myriad Pro" panose="020B0503030403020204" pitchFamily="34" charset="0"/>
              </a:rPr>
              <a:t>цикъл?</a:t>
            </a:r>
            <a:r>
              <a:rPr lang="pl-PL" sz="3600" b="1" dirty="0">
                <a:solidFill>
                  <a:srgbClr val="008000"/>
                </a:solidFill>
                <a:latin typeface="Myriad Pro" panose="020B0503030403020204" pitchFamily="34" charset="0"/>
              </a:rPr>
              <a:t/>
            </a:r>
            <a:br>
              <a:rPr lang="pl-PL" sz="3600" b="1" dirty="0">
                <a:solidFill>
                  <a:srgbClr val="008000"/>
                </a:solidFill>
                <a:latin typeface="Myriad Pro" panose="020B0503030403020204" pitchFamily="34" charset="0"/>
              </a:rPr>
            </a:br>
            <a:r>
              <a:rPr lang="pl-PL" sz="4000" b="1" dirty="0">
                <a:solidFill>
                  <a:srgbClr val="008000"/>
                </a:solidFill>
                <a:latin typeface="Myriad Pro" panose="020B0503030403020204" pitchFamily="34" charset="0"/>
              </a:rPr>
              <a:t/>
            </a:r>
            <a:br>
              <a:rPr lang="pl-PL" sz="4000" b="1" dirty="0">
                <a:solidFill>
                  <a:srgbClr val="008000"/>
                </a:solidFill>
                <a:latin typeface="Myriad Pro" panose="020B0503030403020204" pitchFamily="34" charset="0"/>
              </a:rPr>
            </a:br>
            <a:endParaRPr lang="pl-PL" sz="2200" dirty="0"/>
          </a:p>
        </p:txBody>
      </p:sp>
      <p:sp>
        <p:nvSpPr>
          <p:cNvPr id="4" name="TextBox 3"/>
          <p:cNvSpPr txBox="1"/>
          <p:nvPr/>
        </p:nvSpPr>
        <p:spPr>
          <a:xfrm>
            <a:off x="6614067" y="588044"/>
            <a:ext cx="5421718" cy="5016758"/>
          </a:xfrm>
          <a:prstGeom prst="rect">
            <a:avLst/>
          </a:prstGeom>
          <a:noFill/>
        </p:spPr>
        <p:txBody>
          <a:bodyPr wrap="square" rtlCol="0">
            <a:spAutoFit/>
          </a:bodyPr>
          <a:lstStyle/>
          <a:p>
            <a:pPr marL="285750" indent="-285750">
              <a:buFont typeface="Wingdings" panose="05000000000000000000" pitchFamily="2" charset="2"/>
              <a:buChar char="§"/>
            </a:pPr>
            <a:r>
              <a:rPr lang="ru-RU" sz="1600" b="1" dirty="0">
                <a:latin typeface="+mj-lt"/>
                <a:cs typeface="Calibri" panose="020F0502020204030204" pitchFamily="34" charset="0"/>
              </a:rPr>
              <a:t>През лятото, когато е горещо са най-благоприятните условия за развитие на бактерии. Появата на такива може да доведе до инфекции на пикочо-половата система. Гинеколози твърдят,че през лятото имат повече пациенти, които страдат от инфекции, предизвикани от некачествени дамски превръзки. </a:t>
            </a:r>
            <a:endParaRPr lang="en-GB" sz="1600" b="1" dirty="0" smtClean="0">
              <a:latin typeface="+mj-lt"/>
              <a:cs typeface="Calibri" panose="020F0502020204030204" pitchFamily="34" charset="0"/>
            </a:endParaRPr>
          </a:p>
          <a:p>
            <a:pPr marL="285750" indent="-285750">
              <a:buFont typeface="Wingdings" panose="05000000000000000000" pitchFamily="2" charset="2"/>
              <a:buChar char="§"/>
            </a:pPr>
            <a:r>
              <a:rPr lang="ru-RU" sz="1600" b="1" dirty="0" smtClean="0">
                <a:latin typeface="+mj-lt"/>
                <a:cs typeface="Calibri" panose="020F0502020204030204" pitchFamily="34" charset="0"/>
              </a:rPr>
              <a:t>Правилният </a:t>
            </a:r>
            <a:r>
              <a:rPr lang="ru-RU" sz="1600" b="1" dirty="0">
                <a:latin typeface="+mj-lt"/>
                <a:cs typeface="Calibri" panose="020F0502020204030204" pitchFamily="34" charset="0"/>
              </a:rPr>
              <a:t>избор на дамски превръзки е на тези, чийто горен слой е от мек памук, имат добър контакт с кожата, пропускат въздух и осигуряват удобство при ползването им. По време на менструация се налага честа смяна на превръзките, за да се предотврати развитието на микроорганизми. Проучвания на СЗО показват че 80% от жените имат гинекологични заболявания с различна тежест. </a:t>
            </a:r>
            <a:r>
              <a:rPr lang="ru-RU" sz="1600" b="1" dirty="0" smtClean="0">
                <a:latin typeface="+mj-lt"/>
                <a:cs typeface="Calibri" panose="020F0502020204030204" pitchFamily="34" charset="0"/>
              </a:rPr>
              <a:t>60</a:t>
            </a:r>
            <a:r>
              <a:rPr lang="ru-RU" sz="1600" b="1" dirty="0">
                <a:latin typeface="+mj-lt"/>
                <a:cs typeface="Calibri" panose="020F0502020204030204" pitchFamily="34" charset="0"/>
              </a:rPr>
              <a:t>% от тези заболявания са предизвикани от некачествени превръзки. </a:t>
            </a:r>
            <a:endParaRPr lang="en-GB" sz="1600" b="1" dirty="0" smtClean="0">
              <a:latin typeface="+mj-lt"/>
              <a:cs typeface="Calibri" panose="020F0502020204030204" pitchFamily="34" charset="0"/>
            </a:endParaRPr>
          </a:p>
          <a:p>
            <a:pPr marL="285750" indent="-285750">
              <a:buFont typeface="Wingdings" panose="05000000000000000000" pitchFamily="2" charset="2"/>
              <a:buChar char="§"/>
            </a:pPr>
            <a:r>
              <a:rPr lang="ru-RU" sz="1600" b="1" dirty="0" smtClean="0">
                <a:latin typeface="+mj-lt"/>
                <a:cs typeface="Calibri" panose="020F0502020204030204" pitchFamily="34" charset="0"/>
              </a:rPr>
              <a:t>Влажната </a:t>
            </a:r>
            <a:r>
              <a:rPr lang="ru-RU" sz="1600" b="1" dirty="0">
                <a:latin typeface="+mj-lt"/>
                <a:cs typeface="Calibri" panose="020F0502020204030204" pitchFamily="34" charset="0"/>
              </a:rPr>
              <a:t>топла среда създава условия, при които само за 15-18 мин. започват да се развиват бактерии. Предвид факта, че имунитета на жените в периода на менструация е отслабен, тогава има най-висок риск от развитието на гинекологични заболявания. </a:t>
            </a:r>
            <a:endParaRPr lang="en-GB" sz="1600" b="1" dirty="0">
              <a:latin typeface="+mj-lt"/>
              <a:cs typeface="Calibri" panose="020F0502020204030204" pitchFamily="34" charset="0"/>
            </a:endParaRPr>
          </a:p>
        </p:txBody>
      </p:sp>
    </p:spTree>
    <p:extLst>
      <p:ext uri="{BB962C8B-B14F-4D97-AF65-F5344CB8AC3E}">
        <p14:creationId xmlns:p14="http://schemas.microsoft.com/office/powerpoint/2010/main" val="169265185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47866" y="250384"/>
            <a:ext cx="7037216" cy="1266030"/>
          </a:xfrm>
        </p:spPr>
        <p:txBody>
          <a:bodyPr anchor="t">
            <a:normAutofit fontScale="90000"/>
          </a:bodyPr>
          <a:lstStyle/>
          <a:p>
            <a:pPr fontAlgn="base">
              <a:lnSpc>
                <a:spcPct val="100000"/>
              </a:lnSpc>
              <a:spcBef>
                <a:spcPts val="1200"/>
              </a:spcBef>
            </a:pPr>
            <a:r>
              <a:rPr lang="bg-BG" sz="4000" b="1" dirty="0" smtClean="0">
                <a:solidFill>
                  <a:srgbClr val="008000"/>
                </a:solidFill>
                <a:latin typeface="Myriad Pro" panose="020B0503030403020204" pitchFamily="34" charset="0"/>
              </a:rPr>
              <a:t>Проблеми на дамските превръзки:</a:t>
            </a:r>
            <a:r>
              <a:rPr lang="en-US" sz="4000" dirty="0">
                <a:solidFill>
                  <a:srgbClr val="00B050"/>
                </a:solidFill>
                <a:latin typeface="Myriad Pro" panose="020B0503030403020204" pitchFamily="34" charset="0"/>
              </a:rPr>
              <a:t/>
            </a:r>
            <a:br>
              <a:rPr lang="en-US" sz="4000" dirty="0">
                <a:solidFill>
                  <a:srgbClr val="00B050"/>
                </a:solidFill>
                <a:latin typeface="Myriad Pro" panose="020B0503030403020204" pitchFamily="34" charset="0"/>
              </a:rPr>
            </a:br>
            <a:r>
              <a:rPr lang="bg-BG" sz="4000" dirty="0" smtClean="0">
                <a:solidFill>
                  <a:srgbClr val="00B050"/>
                </a:solidFill>
                <a:latin typeface="Myriad Pro" panose="020B0503030403020204" pitchFamily="34" charset="0"/>
              </a:rPr>
              <a:t/>
            </a:r>
            <a:br>
              <a:rPr lang="bg-BG" sz="4000" dirty="0" smtClean="0">
                <a:solidFill>
                  <a:srgbClr val="00B050"/>
                </a:solidFill>
                <a:latin typeface="Myriad Pro" panose="020B0503030403020204" pitchFamily="34" charset="0"/>
              </a:rPr>
            </a:br>
            <a:r>
              <a:rPr lang="pl-PL" dirty="0" smtClean="0">
                <a:solidFill>
                  <a:srgbClr val="00B050"/>
                </a:solidFill>
                <a:latin typeface="Myriad Pro" panose="020B0503030403020204" pitchFamily="34" charset="0"/>
              </a:rPr>
              <a:t/>
            </a:r>
            <a:br>
              <a:rPr lang="pl-PL" dirty="0" smtClean="0">
                <a:solidFill>
                  <a:srgbClr val="00B050"/>
                </a:solidFill>
                <a:latin typeface="Myriad Pro" panose="020B0503030403020204" pitchFamily="34" charset="0"/>
              </a:rPr>
            </a:br>
            <a:r>
              <a:rPr lang="pl-PL" sz="2000" dirty="0" smtClean="0">
                <a:latin typeface="Myriad Pro" panose="020B0503030403020204" pitchFamily="34" charset="0"/>
              </a:rPr>
              <a:t/>
            </a:r>
            <a:br>
              <a:rPr lang="pl-PL" sz="2000" dirty="0" smtClean="0">
                <a:latin typeface="Myriad Pro" panose="020B0503030403020204" pitchFamily="34" charset="0"/>
              </a:rPr>
            </a:br>
            <a:r>
              <a:rPr lang="pl-PL" sz="2000" dirty="0">
                <a:latin typeface="Myriad Pro" panose="020B0503030403020204" pitchFamily="34" charset="0"/>
              </a:rPr>
              <a:t/>
            </a:r>
            <a:br>
              <a:rPr lang="pl-PL" sz="2000" dirty="0">
                <a:latin typeface="Myriad Pro" panose="020B0503030403020204" pitchFamily="34" charset="0"/>
              </a:rPr>
            </a:br>
            <a:endParaRPr lang="pl-PL" sz="2000" dirty="0">
              <a:latin typeface="Myriad Pro" panose="020B0503030403020204" pitchFamily="34" charset="0"/>
            </a:endParaRPr>
          </a:p>
        </p:txBody>
      </p:sp>
      <p:sp>
        <p:nvSpPr>
          <p:cNvPr id="9" name="Tytuł 1">
            <a:extLst>
              <a:ext uri="{FF2B5EF4-FFF2-40B4-BE49-F238E27FC236}">
                <a16:creationId xmlns="" xmlns:a16="http://schemas.microsoft.com/office/drawing/2014/main" id="{5FB8E3F3-A1EA-49F0-8684-066EFD45B014}"/>
              </a:ext>
            </a:extLst>
          </p:cNvPr>
          <p:cNvSpPr txBox="1">
            <a:spLocks/>
          </p:cNvSpPr>
          <p:nvPr/>
        </p:nvSpPr>
        <p:spPr>
          <a:xfrm>
            <a:off x="226987" y="6150913"/>
            <a:ext cx="3739487" cy="281796"/>
          </a:xfrm>
          <a:prstGeom prst="rect">
            <a:avLst/>
          </a:prstGeom>
        </p:spPr>
        <p:style>
          <a:lnRef idx="0">
            <a:scrgbClr r="0" g="0" b="0"/>
          </a:lnRef>
          <a:fillRef idx="1001">
            <a:schemeClr val="lt1"/>
          </a:fillRef>
          <a:effectRef idx="0">
            <a:scrgbClr r="0" g="0" b="0"/>
          </a:effectRef>
          <a:fontRef idx="major"/>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pl-PL" sz="1200" b="1" dirty="0" err="1">
                <a:solidFill>
                  <a:srgbClr val="008000"/>
                </a:solidFill>
                <a:latin typeface="Myriad Pro" panose="020B0503030403020204" pitchFamily="34" charset="0"/>
              </a:rPr>
              <a:t>Harmony</a:t>
            </a:r>
            <a:r>
              <a:rPr lang="pl-PL" sz="1200" b="1" dirty="0">
                <a:solidFill>
                  <a:srgbClr val="008000"/>
                </a:solidFill>
                <a:latin typeface="Myriad Pro" panose="020B0503030403020204" pitchFamily="34" charset="0"/>
              </a:rPr>
              <a:t>, </a:t>
            </a:r>
            <a:r>
              <a:rPr lang="pl-PL" sz="1200" b="1" dirty="0" err="1">
                <a:solidFill>
                  <a:srgbClr val="008000"/>
                </a:solidFill>
                <a:latin typeface="Myriad Pro" panose="020B0503030403020204" pitchFamily="34" charset="0"/>
              </a:rPr>
              <a:t>responsibility</a:t>
            </a:r>
            <a:r>
              <a:rPr lang="pl-PL" sz="1200" b="1" dirty="0">
                <a:solidFill>
                  <a:srgbClr val="008000"/>
                </a:solidFill>
                <a:latin typeface="Myriad Pro" panose="020B0503030403020204" pitchFamily="34" charset="0"/>
              </a:rPr>
              <a:t>, prosperity</a:t>
            </a:r>
          </a:p>
        </p:txBody>
      </p:sp>
      <p:sp>
        <p:nvSpPr>
          <p:cNvPr id="10" name="Rectangle 9">
            <a:extLst>
              <a:ext uri="{FF2B5EF4-FFF2-40B4-BE49-F238E27FC236}">
                <a16:creationId xmlns="" xmlns:a16="http://schemas.microsoft.com/office/drawing/2014/main" id="{A0F26F77-738C-40A5-A3C8-2BFC0C3E80B7}"/>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Obraz 5">
            <a:extLst>
              <a:ext uri="{FF2B5EF4-FFF2-40B4-BE49-F238E27FC236}">
                <a16:creationId xmlns="" xmlns:a16="http://schemas.microsoft.com/office/drawing/2014/main" id="{E2132419-0828-4EAA-BDBA-2E4F4B884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4889" y="5802701"/>
            <a:ext cx="1445591" cy="489110"/>
          </a:xfrm>
          <a:prstGeom prst="rect">
            <a:avLst/>
          </a:prstGeom>
        </p:spPr>
      </p:pic>
      <p:sp>
        <p:nvSpPr>
          <p:cNvPr id="6" name="TextBox 5"/>
          <p:cNvSpPr txBox="1"/>
          <p:nvPr/>
        </p:nvSpPr>
        <p:spPr>
          <a:xfrm>
            <a:off x="6193247" y="450804"/>
            <a:ext cx="4544437" cy="1754326"/>
          </a:xfrm>
          <a:prstGeom prst="rect">
            <a:avLst/>
          </a:prstGeom>
          <a:noFill/>
        </p:spPr>
        <p:txBody>
          <a:bodyPr wrap="square" rtlCol="0">
            <a:spAutoFit/>
          </a:bodyPr>
          <a:lstStyle/>
          <a:p>
            <a:pPr marL="285750" indent="-285750">
              <a:buFont typeface="Wingdings" panose="05000000000000000000" pitchFamily="2" charset="2"/>
              <a:buChar char="v"/>
            </a:pPr>
            <a:r>
              <a:rPr lang="ru-RU" dirty="0" smtClean="0"/>
              <a:t>Не </a:t>
            </a:r>
            <a:r>
              <a:rPr lang="ru-RU" dirty="0"/>
              <a:t>пропускат въздух</a:t>
            </a:r>
          </a:p>
          <a:p>
            <a:pPr marL="285750" indent="-285750">
              <a:buFont typeface="Wingdings" panose="05000000000000000000" pitchFamily="2" charset="2"/>
              <a:buChar char="v"/>
            </a:pPr>
            <a:r>
              <a:rPr lang="ru-RU" dirty="0"/>
              <a:t> Причиняват сърбеж</a:t>
            </a:r>
          </a:p>
          <a:p>
            <a:pPr marL="285750" indent="-285750">
              <a:buFont typeface="Wingdings" panose="05000000000000000000" pitchFamily="2" charset="2"/>
              <a:buChar char="v"/>
            </a:pPr>
            <a:r>
              <a:rPr lang="ru-RU" dirty="0"/>
              <a:t> Неприятна миризма</a:t>
            </a:r>
          </a:p>
          <a:p>
            <a:pPr marL="285750" indent="-285750">
              <a:buFont typeface="Wingdings" panose="05000000000000000000" pitchFamily="2" charset="2"/>
              <a:buChar char="v"/>
            </a:pPr>
            <a:r>
              <a:rPr lang="ru-RU" dirty="0"/>
              <a:t> Възпалителни процеси</a:t>
            </a:r>
          </a:p>
          <a:p>
            <a:pPr marL="285750" indent="-285750">
              <a:buFont typeface="Wingdings" panose="05000000000000000000" pitchFamily="2" charset="2"/>
              <a:buChar char="v"/>
            </a:pPr>
            <a:r>
              <a:rPr lang="ru-RU" dirty="0"/>
              <a:t> Болки в кръста</a:t>
            </a:r>
          </a:p>
          <a:p>
            <a:pPr marL="285750" indent="-285750">
              <a:buFont typeface="Wingdings" panose="05000000000000000000" pitchFamily="2" charset="2"/>
              <a:buChar char="v"/>
            </a:pPr>
            <a:r>
              <a:rPr lang="ru-RU" dirty="0"/>
              <a:t> Болки в гeниталната област</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6372" y="2098482"/>
            <a:ext cx="3978606" cy="3704219"/>
          </a:xfrm>
          <a:prstGeom prst="rect">
            <a:avLst/>
          </a:prstGeom>
        </p:spPr>
      </p:pic>
      <p:sp>
        <p:nvSpPr>
          <p:cNvPr id="8" name="Rectangle 7"/>
          <p:cNvSpPr/>
          <p:nvPr/>
        </p:nvSpPr>
        <p:spPr>
          <a:xfrm>
            <a:off x="420041" y="1571506"/>
            <a:ext cx="5567413" cy="4524315"/>
          </a:xfrm>
          <a:prstGeom prst="rect">
            <a:avLst/>
          </a:prstGeom>
        </p:spPr>
        <p:txBody>
          <a:bodyPr wrap="square">
            <a:spAutoFit/>
          </a:bodyPr>
          <a:lstStyle/>
          <a:p>
            <a:r>
              <a:rPr lang="ru-RU" sz="1600" b="1" dirty="0">
                <a:latin typeface="+mj-lt"/>
              </a:rPr>
              <a:t>Скрити заплахи от превръзките с лошо качество.</a:t>
            </a:r>
          </a:p>
          <a:p>
            <a:r>
              <a:rPr lang="ru-RU" sz="1600" b="1" dirty="0">
                <a:latin typeface="+mj-lt"/>
              </a:rPr>
              <a:t>През целия си живот една жена използва около 15 000 превръзки</a:t>
            </a:r>
            <a:r>
              <a:rPr lang="ru-RU" sz="1600" b="1" dirty="0" smtClean="0">
                <a:latin typeface="+mj-lt"/>
              </a:rPr>
              <a:t>.</a:t>
            </a:r>
            <a:endParaRPr lang="en-GB" sz="1600" b="1" dirty="0" smtClean="0">
              <a:latin typeface="+mj-lt"/>
            </a:endParaRPr>
          </a:p>
          <a:p>
            <a:r>
              <a:rPr lang="ru-RU" sz="1600" b="1" dirty="0" smtClean="0">
                <a:latin typeface="+mj-lt"/>
              </a:rPr>
              <a:t>Ако </a:t>
            </a:r>
            <a:r>
              <a:rPr lang="ru-RU" sz="1600" b="1" dirty="0">
                <a:latin typeface="+mj-lt"/>
              </a:rPr>
              <a:t>се използват нискокачествени превръзки, те могат да доведат до сериозни проблеми. Някои гинеколози твърдят,че дамските превръзки са като „бомба с микроби‘ - при взрив могат да предизвикат сериозни заболявания. </a:t>
            </a:r>
            <a:endParaRPr lang="en-GB" sz="1600" b="1" dirty="0" smtClean="0">
              <a:latin typeface="+mj-lt"/>
            </a:endParaRPr>
          </a:p>
          <a:p>
            <a:r>
              <a:rPr lang="ru-RU" sz="1600" b="1" dirty="0" smtClean="0">
                <a:latin typeface="+mj-lt"/>
              </a:rPr>
              <a:t>Статистика </a:t>
            </a:r>
            <a:r>
              <a:rPr lang="ru-RU" sz="1600" b="1" dirty="0">
                <a:latin typeface="+mj-lt"/>
              </a:rPr>
              <a:t>на СЗО показва че 50% от пациентите с гинеколкогични проблеми са използвали превръзки с ниско качество. </a:t>
            </a:r>
            <a:endParaRPr lang="en-GB" sz="1600" b="1" dirty="0" smtClean="0">
              <a:latin typeface="+mj-lt"/>
            </a:endParaRPr>
          </a:p>
          <a:p>
            <a:r>
              <a:rPr lang="ru-RU" sz="1600" b="1" dirty="0" smtClean="0">
                <a:latin typeface="+mj-lt"/>
              </a:rPr>
              <a:t>Как </a:t>
            </a:r>
            <a:r>
              <a:rPr lang="ru-RU" sz="1600" b="1" dirty="0">
                <a:latin typeface="+mj-lt"/>
              </a:rPr>
              <a:t>да направите така че превръзките ви да не са бомба със закъснител? </a:t>
            </a:r>
            <a:endParaRPr lang="en-GB" sz="1600" b="1" dirty="0" smtClean="0">
              <a:latin typeface="+mj-lt"/>
            </a:endParaRPr>
          </a:p>
          <a:p>
            <a:r>
              <a:rPr lang="ru-RU" sz="1600" b="1" dirty="0" smtClean="0">
                <a:latin typeface="+mj-lt"/>
              </a:rPr>
              <a:t>Как </a:t>
            </a:r>
            <a:r>
              <a:rPr lang="ru-RU" sz="1600" b="1" dirty="0">
                <a:latin typeface="+mj-lt"/>
              </a:rPr>
              <a:t>да се предпазите от скритата им </a:t>
            </a:r>
            <a:r>
              <a:rPr lang="ru-RU" sz="1600" b="1" dirty="0" smtClean="0">
                <a:latin typeface="+mj-lt"/>
              </a:rPr>
              <a:t>заплаха</a:t>
            </a:r>
            <a:r>
              <a:rPr lang="en-GB" sz="1600" b="1" dirty="0" smtClean="0">
                <a:latin typeface="+mj-lt"/>
              </a:rPr>
              <a:t>?</a:t>
            </a:r>
          </a:p>
          <a:p>
            <a:r>
              <a:rPr lang="ru-RU" sz="1600" b="1" dirty="0" smtClean="0">
                <a:latin typeface="+mj-lt"/>
              </a:rPr>
              <a:t>По </a:t>
            </a:r>
            <a:r>
              <a:rPr lang="ru-RU" sz="1600" b="1" dirty="0">
                <a:latin typeface="+mj-lt"/>
              </a:rPr>
              <a:t>време на менструация имунитета е отслабен, използването на некачествени дамски превръзки може да доведе до главоболие, болки в долната част на корема, висока температура, сърбеж, възникване на сериозни гинеколкогични заболявания.</a:t>
            </a:r>
          </a:p>
        </p:txBody>
      </p:sp>
      <p:sp>
        <p:nvSpPr>
          <p:cNvPr id="12" name="Shape 86"/>
          <p:cNvSpPr/>
          <p:nvPr/>
        </p:nvSpPr>
        <p:spPr>
          <a:xfrm>
            <a:off x="5987454" y="403622"/>
            <a:ext cx="3888607" cy="1884837"/>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15098439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65785" y="2446239"/>
            <a:ext cx="4822933" cy="2727067"/>
          </a:xfrm>
        </p:spPr>
        <p:txBody>
          <a:bodyPr>
            <a:normAutofit fontScale="90000"/>
          </a:bodyPr>
          <a:lstStyle/>
          <a:p>
            <a:r>
              <a:rPr lang="ru-RU" sz="2200" b="1" dirty="0" smtClean="0"/>
              <a:t>Дамските </a:t>
            </a:r>
            <a:r>
              <a:rPr lang="ru-RU" sz="2200" b="1" dirty="0"/>
              <a:t>превръзки придружават жените 30-40 години от живота им. Ако една жена използва редовно нискокачествени превръзки, които не пропускат въздух може да си създаде редица проблеми като сърбеж, главоболие болки в гърба и стомаха</a:t>
            </a:r>
            <a:r>
              <a:rPr lang="ru-RU" sz="2200" b="1" dirty="0" smtClean="0"/>
              <a:t>.</a:t>
            </a:r>
            <a:r>
              <a:rPr lang="en-GB" sz="2200" b="1" dirty="0" smtClean="0"/>
              <a:t/>
            </a:r>
            <a:br>
              <a:rPr lang="en-GB" sz="2200" b="1" dirty="0" smtClean="0"/>
            </a:br>
            <a:r>
              <a:rPr lang="ru-RU" sz="2200" b="1" dirty="0" smtClean="0"/>
              <a:t>В </a:t>
            </a:r>
            <a:r>
              <a:rPr lang="ru-RU" sz="2200" b="1" dirty="0"/>
              <a:t>крайна сметка може да се стигне до гъбичен вагинит, рак на матката, рак на маточната шийка, безплодие и други сериозни заболявания.</a:t>
            </a:r>
            <a:br>
              <a:rPr lang="ru-RU" sz="2200" b="1" dirty="0"/>
            </a:br>
            <a:r>
              <a:rPr lang="pl-PL" sz="2200" b="1" dirty="0">
                <a:latin typeface="Myriad Pro" panose="020B0503030403020204" pitchFamily="34" charset="0"/>
              </a:rPr>
              <a:t/>
            </a:r>
            <a:br>
              <a:rPr lang="pl-PL" sz="2200" b="1" dirty="0">
                <a:latin typeface="Myriad Pro" panose="020B0503030403020204" pitchFamily="34" charset="0"/>
              </a:rPr>
            </a:br>
            <a:r>
              <a:rPr lang="pl-PL" sz="2200" dirty="0">
                <a:latin typeface="Myriad Pro" panose="020B0503030403020204" pitchFamily="34" charset="0"/>
              </a:rPr>
              <a:t/>
            </a:r>
            <a:br>
              <a:rPr lang="pl-PL" sz="2200" dirty="0">
                <a:latin typeface="Myriad Pro" panose="020B0503030403020204" pitchFamily="34" charset="0"/>
              </a:rPr>
            </a:br>
            <a:endParaRPr lang="pl-PL" sz="2200" dirty="0">
              <a:latin typeface="Myriad Pro" panose="020B0503030403020204" pitchFamily="34" charset="0"/>
            </a:endParaRPr>
          </a:p>
        </p:txBody>
      </p:sp>
      <p:sp>
        <p:nvSpPr>
          <p:cNvPr id="4" name="Tytuł 1"/>
          <p:cNvSpPr txBox="1">
            <a:spLocks/>
          </p:cNvSpPr>
          <p:nvPr/>
        </p:nvSpPr>
        <p:spPr>
          <a:xfrm>
            <a:off x="278456" y="213124"/>
            <a:ext cx="8466436" cy="937422"/>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b="1" dirty="0" smtClean="0">
                <a:solidFill>
                  <a:srgbClr val="008000"/>
                </a:solidFill>
                <a:latin typeface="Myriad Pro" panose="020B0503030403020204" pitchFamily="34" charset="0"/>
              </a:rPr>
              <a:t>Заболявания</a:t>
            </a:r>
            <a:r>
              <a:rPr lang="ru-RU" sz="4000" b="1" dirty="0">
                <a:solidFill>
                  <a:srgbClr val="008000"/>
                </a:solidFill>
                <a:latin typeface="Myriad Pro" panose="020B0503030403020204" pitchFamily="34" charset="0"/>
              </a:rPr>
              <a:t>, възникващи в резултат на използването на некачествени дамски превръзки</a:t>
            </a:r>
            <a:endParaRPr lang="pl-PL" sz="40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28DD1E4D-19C6-4CE9-BFF3-4CF6FD600F43}"/>
              </a:ext>
            </a:extLst>
          </p:cNvPr>
          <p:cNvSpPr txBox="1">
            <a:spLocks/>
          </p:cNvSpPr>
          <p:nvPr/>
        </p:nvSpPr>
        <p:spPr>
          <a:xfrm>
            <a:off x="502073" y="6112770"/>
            <a:ext cx="3739487" cy="281796"/>
          </a:xfrm>
          <a:prstGeom prst="rect">
            <a:avLst/>
          </a:prstGeom>
        </p:spPr>
        <p:style>
          <a:lnRef idx="0">
            <a:scrgbClr r="0" g="0" b="0"/>
          </a:lnRef>
          <a:fillRef idx="1001">
            <a:schemeClr val="lt1"/>
          </a:fillRef>
          <a:effectRef idx="0">
            <a:scrgbClr r="0" g="0" b="0"/>
          </a:effectRef>
          <a:fontRef idx="major"/>
        </p:style>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pl-PL" sz="1200" b="1" dirty="0" err="1">
                <a:solidFill>
                  <a:srgbClr val="008000"/>
                </a:solidFill>
                <a:latin typeface="Myriad Pro" panose="020B0503030403020204" pitchFamily="34" charset="0"/>
              </a:rPr>
              <a:t>Harmony</a:t>
            </a:r>
            <a:r>
              <a:rPr lang="pl-PL" sz="1200" b="1" dirty="0">
                <a:solidFill>
                  <a:srgbClr val="008000"/>
                </a:solidFill>
                <a:latin typeface="Myriad Pro" panose="020B0503030403020204" pitchFamily="34" charset="0"/>
              </a:rPr>
              <a:t>, </a:t>
            </a:r>
            <a:r>
              <a:rPr lang="pl-PL" sz="1200" b="1" dirty="0" err="1">
                <a:solidFill>
                  <a:srgbClr val="008000"/>
                </a:solidFill>
                <a:latin typeface="Myriad Pro" panose="020B0503030403020204" pitchFamily="34" charset="0"/>
              </a:rPr>
              <a:t>responsibility</a:t>
            </a:r>
            <a:r>
              <a:rPr lang="pl-PL" sz="1200" b="1" dirty="0">
                <a:solidFill>
                  <a:srgbClr val="008000"/>
                </a:solidFill>
                <a:latin typeface="Myriad Pro" panose="020B0503030403020204" pitchFamily="34" charset="0"/>
              </a:rPr>
              <a:t>, prosperity</a:t>
            </a:r>
          </a:p>
        </p:txBody>
      </p:sp>
      <p:sp>
        <p:nvSpPr>
          <p:cNvPr id="12" name="Rectangle 11">
            <a:extLst>
              <a:ext uri="{FF2B5EF4-FFF2-40B4-BE49-F238E27FC236}">
                <a16:creationId xmlns="" xmlns:a16="http://schemas.microsoft.com/office/drawing/2014/main" id="{3277173F-CB46-49C8-AC11-D28F77C4F82F}"/>
              </a:ext>
            </a:extLst>
          </p:cNvPr>
          <p:cNvSpPr/>
          <p:nvPr/>
        </p:nvSpPr>
        <p:spPr>
          <a:xfrm>
            <a:off x="0" y="6497320"/>
            <a:ext cx="12860746"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Obraz 5">
            <a:extLst>
              <a:ext uri="{FF2B5EF4-FFF2-40B4-BE49-F238E27FC236}">
                <a16:creationId xmlns="" xmlns:a16="http://schemas.microsoft.com/office/drawing/2014/main" id="{57C51D0D-0E26-41DD-AE19-4B39B011804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75219" y="169628"/>
            <a:ext cx="1445591" cy="48911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63883" y="1988866"/>
            <a:ext cx="6157758" cy="307887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Rectangle 5"/>
          <p:cNvSpPr/>
          <p:nvPr/>
        </p:nvSpPr>
        <p:spPr>
          <a:xfrm rot="20648594">
            <a:off x="5389378" y="1428618"/>
            <a:ext cx="2748005" cy="92333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bg-BG" sz="5400" b="1" cap="none" spc="0" dirty="0" smtClean="0">
                <a:ln/>
                <a:solidFill>
                  <a:srgbClr val="C00000"/>
                </a:solidFill>
                <a:effectLst/>
              </a:rPr>
              <a:t>Вагинит</a:t>
            </a:r>
            <a:endParaRPr lang="en-US" sz="5400" b="1" cap="none" spc="0" dirty="0">
              <a:ln/>
              <a:solidFill>
                <a:srgbClr val="C00000"/>
              </a:solidFill>
              <a:effectLst/>
            </a:endParaRPr>
          </a:p>
        </p:txBody>
      </p:sp>
      <p:sp>
        <p:nvSpPr>
          <p:cNvPr id="14" name="Rectangle 13"/>
          <p:cNvSpPr/>
          <p:nvPr/>
        </p:nvSpPr>
        <p:spPr>
          <a:xfrm rot="1046323">
            <a:off x="8570447" y="940556"/>
            <a:ext cx="3759289" cy="830997"/>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bg-BG" sz="4800" b="1" cap="none" spc="0" dirty="0" smtClean="0">
                <a:ln/>
                <a:solidFill>
                  <a:srgbClr val="C00000"/>
                </a:solidFill>
                <a:effectLst/>
              </a:rPr>
              <a:t>Безплодие</a:t>
            </a:r>
            <a:endParaRPr lang="en-US" sz="4800" b="1" cap="none" spc="0" dirty="0">
              <a:ln/>
              <a:solidFill>
                <a:srgbClr val="C00000"/>
              </a:solidFill>
              <a:effectLst/>
            </a:endParaRPr>
          </a:p>
        </p:txBody>
      </p:sp>
      <p:sp>
        <p:nvSpPr>
          <p:cNvPr id="15" name="Rectangle 14"/>
          <p:cNvSpPr/>
          <p:nvPr/>
        </p:nvSpPr>
        <p:spPr>
          <a:xfrm rot="502206">
            <a:off x="3978314" y="4763630"/>
            <a:ext cx="4904117" cy="1446550"/>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bg-BG" sz="4400" b="1" cap="none" spc="0" dirty="0" smtClean="0">
                <a:ln/>
                <a:solidFill>
                  <a:srgbClr val="C00000"/>
                </a:solidFill>
                <a:effectLst/>
              </a:rPr>
              <a:t>Рак на шийката на матката</a:t>
            </a:r>
            <a:endParaRPr lang="en-US" sz="4400" b="1" cap="none" spc="0" dirty="0">
              <a:ln/>
              <a:solidFill>
                <a:srgbClr val="C00000"/>
              </a:solidFill>
              <a:effectLst/>
            </a:endParaRPr>
          </a:p>
        </p:txBody>
      </p:sp>
      <p:sp>
        <p:nvSpPr>
          <p:cNvPr id="16" name="Rectangle 15"/>
          <p:cNvSpPr/>
          <p:nvPr/>
        </p:nvSpPr>
        <p:spPr>
          <a:xfrm rot="21389064">
            <a:off x="9201216" y="4943596"/>
            <a:ext cx="2748005" cy="132343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bg-BG" sz="4000" b="1" cap="none" spc="0" dirty="0" smtClean="0">
                <a:ln/>
                <a:solidFill>
                  <a:srgbClr val="C00000"/>
                </a:solidFill>
                <a:effectLst/>
              </a:rPr>
              <a:t>Мутация на клетката</a:t>
            </a:r>
            <a:endParaRPr lang="en-US" sz="4000" b="1" cap="none" spc="0" dirty="0">
              <a:ln/>
              <a:solidFill>
                <a:srgbClr val="C00000"/>
              </a:solidFill>
              <a:effectLst/>
            </a:endParaRPr>
          </a:p>
        </p:txBody>
      </p:sp>
    </p:spTree>
    <p:extLst>
      <p:ext uri="{BB962C8B-B14F-4D97-AF65-F5344CB8AC3E}">
        <p14:creationId xmlns:p14="http://schemas.microsoft.com/office/powerpoint/2010/main" val="3993932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6537" y="115861"/>
            <a:ext cx="8772086" cy="685340"/>
          </a:xfrm>
        </p:spPr>
        <p:txBody>
          <a:bodyPr>
            <a:noAutofit/>
          </a:bodyPr>
          <a:lstStyle/>
          <a:p>
            <a:r>
              <a:rPr lang="bg-BG" sz="3200" b="1" dirty="0" smtClean="0">
                <a:solidFill>
                  <a:srgbClr val="008000"/>
                </a:solidFill>
                <a:latin typeface="Myriad Pro" panose="020B0503030403020204" pitchFamily="34" charset="0"/>
              </a:rPr>
              <a:t>Избор и покупка на дамски превръзки</a:t>
            </a:r>
            <a:endParaRPr lang="pl-PL" sz="3200" b="1" dirty="0">
              <a:solidFill>
                <a:srgbClr val="008000"/>
              </a:solidFill>
              <a:latin typeface="Myriad Pro" panose="020B0503030403020204" pitchFamily="34" charset="0"/>
            </a:endParaRPr>
          </a:p>
        </p:txBody>
      </p:sp>
      <p:sp>
        <p:nvSpPr>
          <p:cNvPr id="9" name="Tytuł 1">
            <a:extLst>
              <a:ext uri="{FF2B5EF4-FFF2-40B4-BE49-F238E27FC236}">
                <a16:creationId xmlns="" xmlns:a16="http://schemas.microsoft.com/office/drawing/2014/main" id="{CA809E29-1F87-44F5-9D92-6814C0580F44}"/>
              </a:ext>
            </a:extLst>
          </p:cNvPr>
          <p:cNvSpPr txBox="1">
            <a:spLocks/>
          </p:cNvSpPr>
          <p:nvPr/>
        </p:nvSpPr>
        <p:spPr>
          <a:xfrm>
            <a:off x="369440" y="6112770"/>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0" name="Rectangle 9">
            <a:extLst>
              <a:ext uri="{FF2B5EF4-FFF2-40B4-BE49-F238E27FC236}">
                <a16:creationId xmlns="" xmlns:a16="http://schemas.microsoft.com/office/drawing/2014/main" id="{C29A5097-BA06-4872-9524-B0466F3DB557}"/>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Obraz 5">
            <a:extLst>
              <a:ext uri="{FF2B5EF4-FFF2-40B4-BE49-F238E27FC236}">
                <a16:creationId xmlns="" xmlns:a16="http://schemas.microsoft.com/office/drawing/2014/main" id="{31F4CC08-039A-4CF6-B8DD-5051D52D36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4889" y="5802701"/>
            <a:ext cx="1445591" cy="489110"/>
          </a:xfrm>
          <a:prstGeom prst="rect">
            <a:avLst/>
          </a:prstGeom>
        </p:spPr>
      </p:pic>
      <p:sp>
        <p:nvSpPr>
          <p:cNvPr id="12" name="Shape 86"/>
          <p:cNvSpPr/>
          <p:nvPr/>
        </p:nvSpPr>
        <p:spPr>
          <a:xfrm>
            <a:off x="270473" y="980442"/>
            <a:ext cx="3888607" cy="1535513"/>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6" name="Rectangle 5"/>
          <p:cNvSpPr/>
          <p:nvPr/>
        </p:nvSpPr>
        <p:spPr>
          <a:xfrm>
            <a:off x="323411" y="1019407"/>
            <a:ext cx="3782729" cy="1446550"/>
          </a:xfrm>
          <a:prstGeom prst="rect">
            <a:avLst/>
          </a:prstGeom>
        </p:spPr>
        <p:txBody>
          <a:bodyPr wrap="square">
            <a:spAutoFit/>
          </a:bodyPr>
          <a:lstStyle/>
          <a:p>
            <a:r>
              <a:rPr lang="ru-RU" sz="2200" b="1" dirty="0"/>
              <a:t>За да запазите здравето си, вие сте свободни да проверите и тествате качеството на нашия продукт</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3581" y="0"/>
            <a:ext cx="5782886" cy="6129859"/>
          </a:xfrm>
          <a:prstGeom prst="rect">
            <a:avLst/>
          </a:prstGeom>
        </p:spPr>
      </p:pic>
      <p:pic>
        <p:nvPicPr>
          <p:cNvPr id="1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5210" y="2671161"/>
            <a:ext cx="2963055" cy="1612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3918" y="2695196"/>
            <a:ext cx="2883450" cy="15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4985" y="4295490"/>
            <a:ext cx="2812383" cy="159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32945" y="4283237"/>
            <a:ext cx="2963055" cy="1612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p:cNvSpPr/>
          <p:nvPr/>
        </p:nvSpPr>
        <p:spPr>
          <a:xfrm>
            <a:off x="5045498" y="918647"/>
            <a:ext cx="3434358" cy="1754326"/>
          </a:xfrm>
          <a:prstGeom prst="rect">
            <a:avLst/>
          </a:prstGeom>
        </p:spPr>
        <p:txBody>
          <a:bodyPr wrap="square">
            <a:spAutoFit/>
          </a:bodyPr>
          <a:lstStyle/>
          <a:p>
            <a:r>
              <a:rPr lang="ru-RU" b="1" dirty="0"/>
              <a:t>Качеството на дамските превръзки може да се определи от използваните материали, дизайна на опаковката, технологията на производство</a:t>
            </a:r>
          </a:p>
          <a:p>
            <a:endParaRPr lang="ru-RU" dirty="0"/>
          </a:p>
        </p:txBody>
      </p:sp>
      <p:sp>
        <p:nvSpPr>
          <p:cNvPr id="19" name="Shape 86"/>
          <p:cNvSpPr/>
          <p:nvPr/>
        </p:nvSpPr>
        <p:spPr>
          <a:xfrm>
            <a:off x="4818373" y="916242"/>
            <a:ext cx="3888607" cy="1535513"/>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Tree>
    <p:extLst>
      <p:ext uri="{BB962C8B-B14F-4D97-AF65-F5344CB8AC3E}">
        <p14:creationId xmlns:p14="http://schemas.microsoft.com/office/powerpoint/2010/main" val="2034514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361238" y="339730"/>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800" b="1" dirty="0" smtClean="0">
                <a:solidFill>
                  <a:srgbClr val="008000"/>
                </a:solidFill>
                <a:latin typeface="Myriad Pro" panose="020B0503030403020204" pitchFamily="34" charset="0"/>
              </a:rPr>
              <a:t>Дамски </a:t>
            </a:r>
            <a:r>
              <a:rPr lang="ru-RU" sz="2800" b="1" dirty="0">
                <a:solidFill>
                  <a:srgbClr val="008000"/>
                </a:solidFill>
                <a:latin typeface="Myriad Pro" panose="020B0503030403020204" pitchFamily="34" charset="0"/>
              </a:rPr>
              <a:t>превръзки с «AiRiZ» </a:t>
            </a:r>
            <a:br>
              <a:rPr lang="ru-RU" sz="2800" b="1" dirty="0">
                <a:solidFill>
                  <a:srgbClr val="008000"/>
                </a:solidFill>
                <a:latin typeface="Myriad Pro" panose="020B0503030403020204" pitchFamily="34" charset="0"/>
              </a:rPr>
            </a:br>
            <a:r>
              <a:rPr lang="ru-RU" sz="2800" b="1" dirty="0">
                <a:solidFill>
                  <a:srgbClr val="008000"/>
                </a:solidFill>
                <a:latin typeface="Myriad Pro" panose="020B0503030403020204" pitchFamily="34" charset="0"/>
              </a:rPr>
              <a:t>с активен кислород и отрицателни йони</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3" name="Rectangle 2"/>
          <p:cNvSpPr/>
          <p:nvPr/>
        </p:nvSpPr>
        <p:spPr>
          <a:xfrm>
            <a:off x="264986" y="1170335"/>
            <a:ext cx="5372210" cy="5139869"/>
          </a:xfrm>
          <a:prstGeom prst="rect">
            <a:avLst/>
          </a:prstGeom>
        </p:spPr>
        <p:txBody>
          <a:bodyPr wrap="square">
            <a:spAutoFit/>
          </a:bodyPr>
          <a:lstStyle/>
          <a:p>
            <a:r>
              <a:rPr lang="ru-RU" sz="2000" b="1" dirty="0" smtClean="0">
                <a:solidFill>
                  <a:srgbClr val="C00000"/>
                </a:solidFill>
              </a:rPr>
              <a:t>Какво </a:t>
            </a:r>
            <a:r>
              <a:rPr lang="ru-RU" sz="2000" b="1" dirty="0">
                <a:solidFill>
                  <a:srgbClr val="C00000"/>
                </a:solidFill>
              </a:rPr>
              <a:t>е Озонът</a:t>
            </a:r>
            <a:r>
              <a:rPr lang="ru-RU" sz="2000" b="1" dirty="0" smtClean="0">
                <a:solidFill>
                  <a:srgbClr val="C00000"/>
                </a:solidFill>
              </a:rPr>
              <a:t>?</a:t>
            </a:r>
            <a:endParaRPr lang="en-GB" sz="2000" b="1" dirty="0" smtClean="0">
              <a:solidFill>
                <a:srgbClr val="C00000"/>
              </a:solidFill>
            </a:endParaRPr>
          </a:p>
          <a:p>
            <a:endParaRPr lang="ru-RU" sz="2000" b="1" dirty="0"/>
          </a:p>
          <a:p>
            <a:r>
              <a:rPr lang="ru-RU" sz="1600" b="1" dirty="0"/>
              <a:t>Озонът се състои от една молекула кислород и един атом кислород. Озонът е алотропна модификация на кислорода. В сравнение с по-тежкия кислород, Озонът има мирис, цвят, по-лек е и е ратворим във вода. Поради тези причини при работа с Озон няма опасност от вторично замърсяване. Активният кислород (озонът)  е признат за най-екологично чистия окисляващ агент и дезинфектант. Озонът се разтваря 13 пъти по-бързо във вода.  След разтваряне във вода, действието му се усилва.  Той бързо започва да взаимодейства с околната среда, ефективно унищожава микробите и бактериите и образува защитен слой на повърхността на кожата</a:t>
            </a:r>
            <a:r>
              <a:rPr lang="ru-RU" sz="1600" b="1" dirty="0" smtClean="0"/>
              <a:t>.</a:t>
            </a:r>
            <a:r>
              <a:rPr lang="en-GB" sz="1600" b="1" dirty="0" smtClean="0"/>
              <a:t> </a:t>
            </a:r>
            <a:r>
              <a:rPr lang="ru-RU" sz="1600" b="1" dirty="0" smtClean="0"/>
              <a:t>При </a:t>
            </a:r>
            <a:r>
              <a:rPr lang="ru-RU" sz="1600" b="1" dirty="0"/>
              <a:t>взаимодействие на кожата с активен кислород, повърхността й се хидратира в дълбочина. Озонът, се разлага на атоми, бързо прониква в дълбоките слоеве на кожата и подхранва клетките.  Неразпадналите се молекули, продължават да убиват вируси и бактерии по повърхността на кожата</a:t>
            </a:r>
            <a:r>
              <a:rPr lang="ru-RU" sz="1600" b="1" dirty="0" smtClean="0"/>
              <a:t>.</a:t>
            </a:r>
            <a:endParaRPr lang="ru-RU" sz="1600" b="1" dirty="0"/>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0740" y="1841941"/>
            <a:ext cx="5905500" cy="31432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6334214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361238" y="339730"/>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800" b="1" dirty="0" smtClean="0">
                <a:solidFill>
                  <a:srgbClr val="008000"/>
                </a:solidFill>
                <a:latin typeface="Myriad Pro" panose="020B0503030403020204" pitchFamily="34" charset="0"/>
              </a:rPr>
              <a:t>Дамски </a:t>
            </a:r>
            <a:r>
              <a:rPr lang="ru-RU" sz="2800" b="1" dirty="0">
                <a:solidFill>
                  <a:srgbClr val="008000"/>
                </a:solidFill>
                <a:latin typeface="Myriad Pro" panose="020B0503030403020204" pitchFamily="34" charset="0"/>
              </a:rPr>
              <a:t>превръзки с «AiRiZ» </a:t>
            </a:r>
            <a:br>
              <a:rPr lang="ru-RU" sz="2800" b="1" dirty="0">
                <a:solidFill>
                  <a:srgbClr val="008000"/>
                </a:solidFill>
                <a:latin typeface="Myriad Pro" panose="020B0503030403020204" pitchFamily="34" charset="0"/>
              </a:rPr>
            </a:br>
            <a:r>
              <a:rPr lang="ru-RU" sz="2800" b="1" dirty="0">
                <a:solidFill>
                  <a:srgbClr val="008000"/>
                </a:solidFill>
                <a:latin typeface="Myriad Pro" panose="020B0503030403020204" pitchFamily="34" charset="0"/>
              </a:rPr>
              <a:t>с активен кислород и отрицателни йони</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3" name="Rectangle 2"/>
          <p:cNvSpPr/>
          <p:nvPr/>
        </p:nvSpPr>
        <p:spPr>
          <a:xfrm>
            <a:off x="361238" y="1283843"/>
            <a:ext cx="5372210" cy="5632311"/>
          </a:xfrm>
          <a:prstGeom prst="rect">
            <a:avLst/>
          </a:prstGeom>
        </p:spPr>
        <p:txBody>
          <a:bodyPr wrap="square">
            <a:spAutoFit/>
          </a:bodyPr>
          <a:lstStyle/>
          <a:p>
            <a:r>
              <a:rPr lang="ru-RU" sz="2000" b="1" dirty="0" smtClean="0">
                <a:solidFill>
                  <a:srgbClr val="C00000"/>
                </a:solidFill>
              </a:rPr>
              <a:t>Ефект </a:t>
            </a:r>
            <a:r>
              <a:rPr lang="ru-RU" sz="2000" b="1" dirty="0">
                <a:solidFill>
                  <a:srgbClr val="C00000"/>
                </a:solidFill>
              </a:rPr>
              <a:t>на </a:t>
            </a:r>
            <a:r>
              <a:rPr lang="ru-RU" sz="2000" b="1" dirty="0" smtClean="0">
                <a:solidFill>
                  <a:srgbClr val="C00000"/>
                </a:solidFill>
              </a:rPr>
              <a:t>Озона</a:t>
            </a:r>
            <a:endParaRPr lang="en-GB" sz="2000" b="1" dirty="0" smtClean="0">
              <a:solidFill>
                <a:srgbClr val="C00000"/>
              </a:solidFill>
            </a:endParaRPr>
          </a:p>
          <a:p>
            <a:r>
              <a:rPr lang="ru-RU" sz="2000" b="1" dirty="0">
                <a:solidFill>
                  <a:prstClr val="black"/>
                </a:solidFill>
              </a:rPr>
              <a:t/>
            </a:r>
            <a:br>
              <a:rPr lang="ru-RU" sz="2000" b="1" dirty="0">
                <a:solidFill>
                  <a:prstClr val="black"/>
                </a:solidFill>
              </a:rPr>
            </a:br>
            <a:r>
              <a:rPr lang="ru-RU" sz="2000" b="1" dirty="0">
                <a:solidFill>
                  <a:prstClr val="black"/>
                </a:solidFill>
              </a:rPr>
              <a:t>В критичните дни на ниски нива кислород и висока влажност на въздуха се създава среда, в която бактериите се размножават много бързо. Това причинява дискомфорт и може да провокира развитието на редица гинекологични заболявания. Уникалната технология, използвана в производството на дамските превръзки, допринася за висока пропускливост и циркулация на въздуха, предотвратява и потиска растежа на анаеробни бактерии. В състава на един от слоевете има мента, която има освежаващ, нежен аромат и облекчава стреса.</a:t>
            </a:r>
          </a:p>
          <a:p>
            <a:endParaRPr lang="en-GB" sz="2000" b="1" dirty="0" smtClean="0">
              <a:solidFill>
                <a:prstClr val="black"/>
              </a:solidFill>
            </a:endParaRPr>
          </a:p>
          <a:p>
            <a:endParaRPr lang="en-GB" sz="2000" b="1" dirty="0" smtClean="0">
              <a:solidFill>
                <a:prstClr val="black"/>
              </a:solidFill>
            </a:endParaRPr>
          </a:p>
          <a:p>
            <a:endParaRPr lang="ru-RU" sz="2000" b="1" dirty="0">
              <a:solidFill>
                <a:prstClr val="black"/>
              </a:solidFill>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35419" y="1793035"/>
            <a:ext cx="5715000" cy="38100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8581409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269108" y="350886"/>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800" b="1" dirty="0" smtClean="0">
                <a:solidFill>
                  <a:srgbClr val="008000"/>
                </a:solidFill>
                <a:latin typeface="Myriad Pro" panose="020B0503030403020204" pitchFamily="34" charset="0"/>
              </a:rPr>
              <a:t>Дамски </a:t>
            </a:r>
            <a:r>
              <a:rPr lang="ru-RU" sz="2800" b="1" dirty="0">
                <a:solidFill>
                  <a:srgbClr val="008000"/>
                </a:solidFill>
                <a:latin typeface="Myriad Pro" panose="020B0503030403020204" pitchFamily="34" charset="0"/>
              </a:rPr>
              <a:t>превръзки с «AiRiZ» </a:t>
            </a:r>
            <a:br>
              <a:rPr lang="ru-RU" sz="2800" b="1" dirty="0">
                <a:solidFill>
                  <a:srgbClr val="008000"/>
                </a:solidFill>
                <a:latin typeface="Myriad Pro" panose="020B0503030403020204" pitchFamily="34" charset="0"/>
              </a:rPr>
            </a:br>
            <a:r>
              <a:rPr lang="ru-RU" sz="2800" b="1" dirty="0">
                <a:solidFill>
                  <a:srgbClr val="008000"/>
                </a:solidFill>
                <a:latin typeface="Myriad Pro" panose="020B0503030403020204" pitchFamily="34" charset="0"/>
              </a:rPr>
              <a:t>с активен кислород и отрицателни йони</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3" name="Rectangle 2"/>
          <p:cNvSpPr/>
          <p:nvPr/>
        </p:nvSpPr>
        <p:spPr>
          <a:xfrm>
            <a:off x="438647" y="1224342"/>
            <a:ext cx="5372210" cy="5724644"/>
          </a:xfrm>
          <a:prstGeom prst="rect">
            <a:avLst/>
          </a:prstGeom>
        </p:spPr>
        <p:txBody>
          <a:bodyPr wrap="square">
            <a:spAutoFit/>
          </a:bodyPr>
          <a:lstStyle/>
          <a:p>
            <a:r>
              <a:rPr lang="ru-RU" sz="2000" b="1" dirty="0" smtClean="0">
                <a:solidFill>
                  <a:srgbClr val="C00000"/>
                </a:solidFill>
              </a:rPr>
              <a:t>Какво </a:t>
            </a:r>
            <a:r>
              <a:rPr lang="ru-RU" sz="2000" b="1" dirty="0">
                <a:solidFill>
                  <a:srgbClr val="C00000"/>
                </a:solidFill>
              </a:rPr>
              <a:t>са </a:t>
            </a:r>
            <a:r>
              <a:rPr lang="en-GB" sz="2000" b="1" dirty="0" smtClean="0">
                <a:solidFill>
                  <a:srgbClr val="C00000"/>
                </a:solidFill>
              </a:rPr>
              <a:t>A</a:t>
            </a:r>
            <a:r>
              <a:rPr lang="ru-RU" sz="2000" b="1" dirty="0" smtClean="0">
                <a:solidFill>
                  <a:srgbClr val="C00000"/>
                </a:solidFill>
              </a:rPr>
              <a:t>нионите</a:t>
            </a:r>
            <a:r>
              <a:rPr lang="ru-RU" sz="2000" b="1" dirty="0">
                <a:solidFill>
                  <a:srgbClr val="C00000"/>
                </a:solidFill>
              </a:rPr>
              <a:t>?</a:t>
            </a:r>
            <a:br>
              <a:rPr lang="ru-RU" sz="2000" b="1" dirty="0">
                <a:solidFill>
                  <a:srgbClr val="C00000"/>
                </a:solidFill>
              </a:rPr>
            </a:br>
            <a:endParaRPr lang="en-GB" sz="2000" b="1" dirty="0" smtClean="0">
              <a:solidFill>
                <a:srgbClr val="C00000"/>
              </a:solidFill>
            </a:endParaRPr>
          </a:p>
          <a:p>
            <a:r>
              <a:rPr lang="ru-RU" sz="1300" b="1" dirty="0" smtClean="0">
                <a:solidFill>
                  <a:prstClr val="black"/>
                </a:solidFill>
              </a:rPr>
              <a:t>Когато </a:t>
            </a:r>
            <a:r>
              <a:rPr lang="ru-RU" sz="1300" b="1" dirty="0">
                <a:solidFill>
                  <a:prstClr val="black"/>
                </a:solidFill>
              </a:rPr>
              <a:t>една молекула (или атом) губи или придобива един електрон, той се превръща в йон. Ако йона има положителен заряд, той се нарича катион, ако има  отрицателен заряд - анион. Анионите са отрицателно зареден йонен газ, който присъства във въздуха.</a:t>
            </a:r>
          </a:p>
          <a:p>
            <a:r>
              <a:rPr lang="ru-RU" sz="1300" b="1" dirty="0">
                <a:solidFill>
                  <a:prstClr val="black"/>
                </a:solidFill>
              </a:rPr>
              <a:t>Анионите не само насърчават синтеза и натрупването на витамини в организма, но също така и подобряват физиологичните функции на организма, затова са наречени "въздушни витамини". Смята се, че  анионите имат голямо влияние върху всички, които живеят на Земята. Например, след дъжд във въздуха се увеличава броят им и когато дишаме този въздух, ние се чувстваме по-добре, по-свежи, по-спокойни.</a:t>
            </a:r>
            <a:br>
              <a:rPr lang="ru-RU" sz="1300" b="1" dirty="0">
                <a:solidFill>
                  <a:prstClr val="black"/>
                </a:solidFill>
              </a:rPr>
            </a:br>
            <a:r>
              <a:rPr lang="ru-RU" sz="1300" b="1" dirty="0">
                <a:solidFill>
                  <a:prstClr val="black"/>
                </a:solidFill>
              </a:rPr>
              <a:t>Действие на анионите: </a:t>
            </a:r>
          </a:p>
          <a:p>
            <a:r>
              <a:rPr lang="ru-RU" sz="1300" b="1" dirty="0">
                <a:solidFill>
                  <a:prstClr val="black"/>
                </a:solidFill>
              </a:rPr>
              <a:t>Резултатите от многобройни и разнообразни експерименти показаха, че анионите имат следните забележителни ефекти:</a:t>
            </a:r>
          </a:p>
          <a:p>
            <a:r>
              <a:rPr lang="ru-RU" sz="1300" b="1" dirty="0">
                <a:solidFill>
                  <a:prstClr val="black"/>
                </a:solidFill>
              </a:rPr>
              <a:t>засилват имунитета, засилват метаболизма на клетките, предотвратяват стареенето им, облекчават болката и умората, подпомагат отделянето на токсините от тялото, облекчават мускулното облекчение и стреса, подобряват съня, повишават еластичността на кръвоносните съдове, стимулират микроциркулацията в капилярите, намаляват склоността към алергии, подобряват състоянието на кожата, премахват неприятната миризма и прочистват въздуха.</a:t>
            </a:r>
          </a:p>
          <a:p>
            <a:endParaRPr lang="ru-RU" sz="1300" b="1" dirty="0">
              <a:solidFill>
                <a:prstClr val="black"/>
              </a:solidFill>
            </a:endParaRPr>
          </a:p>
          <a:p>
            <a:endParaRPr lang="en-GB" sz="2000" b="1" dirty="0" smtClean="0">
              <a:solidFill>
                <a:prstClr val="black"/>
              </a:solidFill>
            </a:endParaRPr>
          </a:p>
          <a:p>
            <a:endParaRPr lang="ru-RU" sz="2000" b="1" dirty="0">
              <a:solidFill>
                <a:prstClr val="black"/>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96528" y="-451602"/>
            <a:ext cx="5942496" cy="1093859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38167" y="1667902"/>
            <a:ext cx="3262531" cy="2981099"/>
          </a:xfrm>
          <a:prstGeom prst="rect">
            <a:avLst/>
          </a:prstGeom>
        </p:spPr>
      </p:pic>
    </p:spTree>
    <p:extLst>
      <p:ext uri="{BB962C8B-B14F-4D97-AF65-F5344CB8AC3E}">
        <p14:creationId xmlns:p14="http://schemas.microsoft.com/office/powerpoint/2010/main" val="25632440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05672" y="345887"/>
            <a:ext cx="6043256" cy="986003"/>
          </a:xfrm>
        </p:spPr>
        <p:txBody>
          <a:bodyPr>
            <a:normAutofit fontScale="90000"/>
          </a:bodyPr>
          <a:lstStyle/>
          <a:p>
            <a:r>
              <a:rPr lang="bg-BG" sz="4000" b="1" dirty="0" smtClean="0">
                <a:solidFill>
                  <a:srgbClr val="008000"/>
                </a:solidFill>
                <a:latin typeface="Myriad Pro" panose="020B0503030403020204" pitchFamily="34" charset="0"/>
              </a:rPr>
              <a:t/>
            </a:r>
            <a:br>
              <a:rPr lang="bg-BG" sz="4000" b="1" dirty="0" smtClean="0">
                <a:solidFill>
                  <a:srgbClr val="008000"/>
                </a:solidFill>
                <a:latin typeface="Myriad Pro" panose="020B0503030403020204" pitchFamily="34" charset="0"/>
              </a:rPr>
            </a:br>
            <a:r>
              <a:rPr lang="bg-BG" sz="4000" b="1" dirty="0" smtClean="0">
                <a:solidFill>
                  <a:srgbClr val="008000"/>
                </a:solidFill>
                <a:latin typeface="Myriad Pro" panose="020B0503030403020204" pitchFamily="34" charset="0"/>
              </a:rPr>
              <a:t/>
            </a:r>
            <a:br>
              <a:rPr lang="bg-BG" sz="4000" b="1" dirty="0" smtClean="0">
                <a:solidFill>
                  <a:srgbClr val="008000"/>
                </a:solidFill>
                <a:latin typeface="Myriad Pro" panose="020B0503030403020204" pitchFamily="34" charset="0"/>
              </a:rPr>
            </a:br>
            <a:r>
              <a:rPr lang="ru-RU" sz="3100" b="1" dirty="0">
                <a:solidFill>
                  <a:srgbClr val="008000"/>
                </a:solidFill>
                <a:latin typeface="Myriad Pro" panose="020B0503030403020204" pitchFamily="34" charset="0"/>
              </a:rPr>
              <a:t>Удобен дизайн, 8-слойна защита</a:t>
            </a:r>
            <a:r>
              <a:rPr lang="ru-RU" sz="3100" b="1" dirty="0" smtClean="0">
                <a:solidFill>
                  <a:srgbClr val="008000"/>
                </a:solidFill>
                <a:latin typeface="Myriad Pro" panose="020B0503030403020204" pitchFamily="34" charset="0"/>
              </a:rPr>
              <a:t>, 8-функции </a:t>
            </a:r>
            <a:r>
              <a:rPr lang="ru-RU" sz="3100" b="1" dirty="0">
                <a:solidFill>
                  <a:srgbClr val="008000"/>
                </a:solidFill>
                <a:latin typeface="Myriad Pro" panose="020B0503030403020204" pitchFamily="34" charset="0"/>
              </a:rPr>
              <a:t>на дамските превръзки «AiRiZ»</a:t>
            </a:r>
            <a:r>
              <a:rPr lang="bg-BG" sz="3100" b="1" dirty="0">
                <a:solidFill>
                  <a:srgbClr val="008000"/>
                </a:solidFill>
                <a:latin typeface="Myriad Pro" panose="020B0503030403020204" pitchFamily="34" charset="0"/>
              </a:rPr>
              <a:t/>
            </a:r>
            <a:br>
              <a:rPr lang="bg-BG" sz="3100" b="1" dirty="0">
                <a:solidFill>
                  <a:srgbClr val="008000"/>
                </a:solidFill>
                <a:latin typeface="Myriad Pro" panose="020B0503030403020204" pitchFamily="34" charset="0"/>
              </a:rPr>
            </a:br>
            <a:r>
              <a:rPr lang="bg-BG" sz="4000" b="1" dirty="0" smtClean="0">
                <a:solidFill>
                  <a:srgbClr val="008000"/>
                </a:solidFill>
                <a:latin typeface="Myriad Pro" panose="020B0503030403020204" pitchFamily="34" charset="0"/>
              </a:rPr>
              <a:t/>
            </a:r>
            <a:br>
              <a:rPr lang="bg-BG" sz="4000" b="1" dirty="0" smtClean="0">
                <a:solidFill>
                  <a:srgbClr val="008000"/>
                </a:solidFill>
                <a:latin typeface="Myriad Pro" panose="020B0503030403020204" pitchFamily="34" charset="0"/>
              </a:rPr>
            </a:br>
            <a:endParaRPr lang="pl-PL" sz="4000" b="1" dirty="0">
              <a:solidFill>
                <a:srgbClr val="008000"/>
              </a:solidFill>
              <a:latin typeface="Myriad Pro" panose="020B0503030403020204" pitchFamily="34" charset="0"/>
            </a:endParaRPr>
          </a:p>
        </p:txBody>
      </p:sp>
      <p:sp>
        <p:nvSpPr>
          <p:cNvPr id="7" name="Tytuł 1">
            <a:extLst>
              <a:ext uri="{FF2B5EF4-FFF2-40B4-BE49-F238E27FC236}">
                <a16:creationId xmlns="" xmlns:a16="http://schemas.microsoft.com/office/drawing/2014/main" id="{C8B93972-D8EB-4897-A802-6A3359F16B47}"/>
              </a:ext>
            </a:extLst>
          </p:cNvPr>
          <p:cNvSpPr txBox="1">
            <a:spLocks/>
          </p:cNvSpPr>
          <p:nvPr/>
        </p:nvSpPr>
        <p:spPr>
          <a:xfrm>
            <a:off x="678872" y="5906358"/>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8" name="Rectangle 7">
            <a:extLst>
              <a:ext uri="{FF2B5EF4-FFF2-40B4-BE49-F238E27FC236}">
                <a16:creationId xmlns="" xmlns:a16="http://schemas.microsoft.com/office/drawing/2014/main" id="{E3B3F7D8-36D2-4601-B3AF-17CE35BB2073}"/>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Obraz 5">
            <a:extLst>
              <a:ext uri="{FF2B5EF4-FFF2-40B4-BE49-F238E27FC236}">
                <a16:creationId xmlns="" xmlns:a16="http://schemas.microsoft.com/office/drawing/2014/main" id="{E02221EE-83CA-4335-A636-BAAAE0D961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4889" y="5802701"/>
            <a:ext cx="1445591" cy="48911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6210" y="1810069"/>
            <a:ext cx="4219575" cy="3629025"/>
          </a:xfrm>
          <a:prstGeom prst="rect">
            <a:avLst/>
          </a:prstGeom>
        </p:spPr>
      </p:pic>
      <p:sp>
        <p:nvSpPr>
          <p:cNvPr id="10" name="Text Box 45"/>
          <p:cNvSpPr txBox="1">
            <a:spLocks noChangeArrowheads="1"/>
          </p:cNvSpPr>
          <p:nvPr/>
        </p:nvSpPr>
        <p:spPr bwMode="auto">
          <a:xfrm>
            <a:off x="4617869" y="1352733"/>
            <a:ext cx="2956259" cy="369332"/>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zh-CN"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rPr>
              <a:t>Засилват имунната система</a:t>
            </a:r>
            <a:endParaRPr kumimoji="0" lang="en-US" altLang="ko-KR"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endParaRPr>
          </a:p>
        </p:txBody>
      </p:sp>
      <p:sp>
        <p:nvSpPr>
          <p:cNvPr id="11" name="Text Box 34"/>
          <p:cNvSpPr txBox="1">
            <a:spLocks noChangeArrowheads="1"/>
          </p:cNvSpPr>
          <p:nvPr/>
        </p:nvSpPr>
        <p:spPr bwMode="auto">
          <a:xfrm>
            <a:off x="1978959" y="1708174"/>
            <a:ext cx="3050685" cy="646113"/>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zh-CN"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rPr>
              <a:t>Предотвратяват възпалителните процеси</a:t>
            </a:r>
            <a:endParaRPr kumimoji="0" lang="en-US" altLang="ko-KR" sz="1100" b="1" i="0" u="none" strike="noStrike" kern="0" cap="none" spc="0" normalizeH="0" baseline="0" noProof="0" dirty="0" smtClean="0">
              <a:ln>
                <a:noFill/>
              </a:ln>
              <a:solidFill>
                <a:srgbClr val="7030A0"/>
              </a:solidFill>
              <a:effectLst/>
              <a:uLnTx/>
              <a:uFillTx/>
              <a:latin typeface="+mn-lt"/>
              <a:ea typeface="Gulim" pitchFamily="34" charset="-127"/>
              <a:cs typeface="Times New Roman" panose="02020603050405020304" pitchFamily="18" charset="0"/>
            </a:endParaRPr>
          </a:p>
        </p:txBody>
      </p:sp>
      <p:sp>
        <p:nvSpPr>
          <p:cNvPr id="12" name="Text Box 35"/>
          <p:cNvSpPr txBox="1">
            <a:spLocks noChangeArrowheads="1"/>
          </p:cNvSpPr>
          <p:nvPr/>
        </p:nvSpPr>
        <p:spPr bwMode="auto">
          <a:xfrm>
            <a:off x="7292036" y="1991108"/>
            <a:ext cx="2921000" cy="646112"/>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zh-CN"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rPr>
              <a:t>Нормализират кръвното налягане</a:t>
            </a:r>
            <a:endParaRPr kumimoji="0" lang="en-US" altLang="ko-KR" sz="1100" b="1" i="0" u="none" strike="noStrike" kern="0" cap="none" spc="0" normalizeH="0" baseline="0" noProof="0" dirty="0" smtClean="0">
              <a:ln>
                <a:noFill/>
              </a:ln>
              <a:solidFill>
                <a:srgbClr val="7030A0"/>
              </a:solidFill>
              <a:effectLst/>
              <a:uLnTx/>
              <a:uFillTx/>
              <a:latin typeface="+mn-lt"/>
              <a:ea typeface="Gulim" pitchFamily="34" charset="-127"/>
              <a:cs typeface="Times New Roman" panose="02020603050405020304" pitchFamily="18" charset="0"/>
            </a:endParaRPr>
          </a:p>
        </p:txBody>
      </p:sp>
      <p:sp>
        <p:nvSpPr>
          <p:cNvPr id="3" name="Rectangle 2"/>
          <p:cNvSpPr/>
          <p:nvPr/>
        </p:nvSpPr>
        <p:spPr>
          <a:xfrm>
            <a:off x="7967652" y="3360607"/>
            <a:ext cx="3840603" cy="369332"/>
          </a:xfrm>
          <a:prstGeom prst="rect">
            <a:avLst/>
          </a:prstGeom>
        </p:spPr>
        <p:txBody>
          <a:bodyPr wrap="none">
            <a:spAutoFit/>
          </a:bodyPr>
          <a:lstStyle/>
          <a:p>
            <a:r>
              <a:rPr lang="bg-BG" b="1" dirty="0">
                <a:solidFill>
                  <a:srgbClr val="7030A0"/>
                </a:solidFill>
              </a:rPr>
              <a:t>Отстраняват неприятното </a:t>
            </a:r>
            <a:r>
              <a:rPr lang="bg-BG" b="1" dirty="0" smtClean="0">
                <a:solidFill>
                  <a:srgbClr val="7030A0"/>
                </a:solidFill>
              </a:rPr>
              <a:t>запарване</a:t>
            </a:r>
            <a:endParaRPr lang="en-GB" b="1" dirty="0">
              <a:solidFill>
                <a:srgbClr val="7030A0"/>
              </a:solidFill>
            </a:endParaRPr>
          </a:p>
        </p:txBody>
      </p:sp>
      <p:sp>
        <p:nvSpPr>
          <p:cNvPr id="13" name="Text Box 32"/>
          <p:cNvSpPr txBox="1">
            <a:spLocks noChangeArrowheads="1"/>
          </p:cNvSpPr>
          <p:nvPr/>
        </p:nvSpPr>
        <p:spPr bwMode="auto">
          <a:xfrm>
            <a:off x="7115030" y="4709982"/>
            <a:ext cx="3275012" cy="369888"/>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zh-CN"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rPr>
              <a:t>Премахват умората</a:t>
            </a:r>
            <a:endParaRPr kumimoji="0" lang="en-US" altLang="ko-KR"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endParaRPr>
          </a:p>
        </p:txBody>
      </p:sp>
      <p:sp>
        <p:nvSpPr>
          <p:cNvPr id="14" name="Text Box 46"/>
          <p:cNvSpPr txBox="1">
            <a:spLocks noChangeArrowheads="1"/>
          </p:cNvSpPr>
          <p:nvPr/>
        </p:nvSpPr>
        <p:spPr bwMode="auto">
          <a:xfrm>
            <a:off x="4555894" y="5326309"/>
            <a:ext cx="3327400" cy="636587"/>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98000"/>
              </a:lnSpc>
              <a:spcBef>
                <a:spcPct val="20000"/>
              </a:spcBef>
              <a:spcAft>
                <a:spcPct val="0"/>
              </a:spcAft>
              <a:buClrTx/>
              <a:buSzTx/>
              <a:buFontTx/>
              <a:buNone/>
              <a:tabLst/>
              <a:defRPr/>
            </a:pPr>
            <a:r>
              <a:rPr kumimoji="0" lang="ru-RU" altLang="zh-CN" sz="1800"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rPr>
              <a:t>Стимулират обмяната на веществата</a:t>
            </a:r>
            <a:endParaRPr kumimoji="0" lang="zh-CN" altLang="en-US" sz="1800"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endParaRPr>
          </a:p>
        </p:txBody>
      </p:sp>
      <p:sp>
        <p:nvSpPr>
          <p:cNvPr id="15" name="Text Box 31"/>
          <p:cNvSpPr txBox="1">
            <a:spLocks noChangeArrowheads="1"/>
          </p:cNvSpPr>
          <p:nvPr/>
        </p:nvSpPr>
        <p:spPr bwMode="auto">
          <a:xfrm>
            <a:off x="2254348" y="4829438"/>
            <a:ext cx="2676425" cy="922337"/>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zh-CN" sz="1800" b="1" i="0" u="none" strike="noStrike" kern="0" cap="none" spc="0" normalizeH="0" baseline="0" noProof="0" dirty="0" smtClean="0">
                <a:ln>
                  <a:noFill/>
                </a:ln>
                <a:solidFill>
                  <a:srgbClr val="7030A0"/>
                </a:solidFill>
                <a:effectLst/>
                <a:uLnTx/>
                <a:uFillTx/>
                <a:latin typeface="+mn-lt"/>
                <a:ea typeface="黑体" pitchFamily="49" charset="-122"/>
              </a:rPr>
              <a:t>Подобряват работата на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ko-KR" sz="1800" b="1" i="0" u="none" strike="noStrike" kern="0" cap="none" spc="0" normalizeH="0" baseline="0" noProof="0" dirty="0" smtClean="0">
                <a:ln>
                  <a:noFill/>
                </a:ln>
                <a:solidFill>
                  <a:srgbClr val="7030A0"/>
                </a:solidFill>
                <a:effectLst/>
                <a:uLnTx/>
                <a:uFillTx/>
                <a:latin typeface="+mn-lt"/>
                <a:ea typeface="黑体" pitchFamily="49" charset="-122"/>
              </a:rPr>
              <a:t>жлезите с вътрешна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ko-KR" sz="1800" b="1" i="0" u="none" strike="noStrike" kern="0" cap="none" spc="0" normalizeH="0" baseline="0" noProof="0" dirty="0" smtClean="0">
                <a:ln>
                  <a:noFill/>
                </a:ln>
                <a:solidFill>
                  <a:srgbClr val="7030A0"/>
                </a:solidFill>
                <a:effectLst/>
                <a:uLnTx/>
                <a:uFillTx/>
                <a:latin typeface="+mn-lt"/>
                <a:ea typeface="黑体" pitchFamily="49" charset="-122"/>
              </a:rPr>
              <a:t>секреция</a:t>
            </a:r>
            <a:endParaRPr kumimoji="0" lang="en-US" altLang="ko-KR" sz="1800" b="1" i="0" u="none" strike="noStrike" kern="0" cap="none" spc="0" normalizeH="0" baseline="0" noProof="0" dirty="0" smtClean="0">
              <a:ln>
                <a:noFill/>
              </a:ln>
              <a:solidFill>
                <a:srgbClr val="7030A0"/>
              </a:solidFill>
              <a:effectLst/>
              <a:uLnTx/>
              <a:uFillTx/>
              <a:latin typeface="+mn-lt"/>
              <a:ea typeface="黑体" pitchFamily="49" charset="-122"/>
            </a:endParaRPr>
          </a:p>
        </p:txBody>
      </p:sp>
      <p:sp>
        <p:nvSpPr>
          <p:cNvPr id="16" name="Text Box 30"/>
          <p:cNvSpPr txBox="1">
            <a:spLocks noChangeArrowheads="1"/>
          </p:cNvSpPr>
          <p:nvPr/>
        </p:nvSpPr>
        <p:spPr bwMode="auto">
          <a:xfrm>
            <a:off x="1978959" y="3119709"/>
            <a:ext cx="2571750" cy="923925"/>
          </a:xfrm>
          <a:prstGeom prst="rect">
            <a:avLst/>
          </a:prstGeom>
          <a:noFill/>
          <a:ln>
            <a:noFill/>
          </a:ln>
          <a:effectLst>
            <a:prstShdw prst="shdw12" dist="76200" dir="10800000">
              <a:srgbClr val="DDDDDD">
                <a:alpha val="50000"/>
              </a:srgbClr>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ru-RU" altLang="zh-CN"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rPr>
              <a:t>Притежават антибактериална активност</a:t>
            </a:r>
            <a:endParaRPr kumimoji="0" lang="en-US" altLang="ko-KR" sz="1800" b="1" i="0" u="none" strike="noStrike" kern="0" cap="none" spc="0" normalizeH="0" baseline="0" noProof="0" dirty="0" smtClean="0">
              <a:ln>
                <a:noFill/>
              </a:ln>
              <a:solidFill>
                <a:srgbClr val="7030A0"/>
              </a:solidFill>
              <a:effectLst/>
              <a:uLnTx/>
              <a:uFillTx/>
              <a:latin typeface="+mn-lt"/>
              <a:ea typeface="黑体" pitchFamily="49" charset="-122"/>
              <a:cs typeface="Times New Roman" panose="02020603050405020304" pitchFamily="18" charset="0"/>
            </a:endParaRPr>
          </a:p>
        </p:txBody>
      </p:sp>
    </p:spTree>
    <p:extLst>
      <p:ext uri="{BB962C8B-B14F-4D97-AF65-F5344CB8AC3E}">
        <p14:creationId xmlns:p14="http://schemas.microsoft.com/office/powerpoint/2010/main" val="3409563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ox(in)">
                                      <p:cBhvr>
                                        <p:cTn id="11" dur="500"/>
                                        <p:tgtEl>
                                          <p:spTgt spid="11"/>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ox(in)">
                                      <p:cBhvr>
                                        <p:cTn id="15" dur="500"/>
                                        <p:tgtEl>
                                          <p:spTgt spid="12"/>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ox(in)">
                                      <p:cBhvr>
                                        <p:cTn id="19" dur="500"/>
                                        <p:tgtEl>
                                          <p:spTgt spid="13"/>
                                        </p:tgtEl>
                                      </p:cBhvr>
                                    </p:animEffect>
                                  </p:childTnLst>
                                </p:cTn>
                              </p:par>
                            </p:childTnLst>
                          </p:cTn>
                        </p:par>
                        <p:par>
                          <p:cTn id="20" fill="hold">
                            <p:stCondLst>
                              <p:cond delay="2000"/>
                            </p:stCondLst>
                            <p:childTnLst>
                              <p:par>
                                <p:cTn id="21" presetID="4"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box(in)">
                                      <p:cBhvr>
                                        <p:cTn id="23" dur="500"/>
                                        <p:tgtEl>
                                          <p:spTgt spid="14"/>
                                        </p:tgtEl>
                                      </p:cBhvr>
                                    </p:animEffect>
                                  </p:childTnLst>
                                </p:cTn>
                              </p:par>
                            </p:childTnLst>
                          </p:cTn>
                        </p:par>
                        <p:par>
                          <p:cTn id="24" fill="hold">
                            <p:stCondLst>
                              <p:cond delay="2500"/>
                            </p:stCondLst>
                            <p:childTnLst>
                              <p:par>
                                <p:cTn id="25" presetID="4" presetClass="entr" presetSubtype="16"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ox(in)">
                                      <p:cBhvr>
                                        <p:cTn id="27" dur="500"/>
                                        <p:tgtEl>
                                          <p:spTgt spid="15"/>
                                        </p:tgtEl>
                                      </p:cBhvr>
                                    </p:animEffect>
                                  </p:childTnLst>
                                </p:cTn>
                              </p:par>
                            </p:childTnLst>
                          </p:cTn>
                        </p:par>
                        <p:par>
                          <p:cTn id="28" fill="hold">
                            <p:stCondLst>
                              <p:cond delay="3000"/>
                            </p:stCondLst>
                            <p:childTnLst>
                              <p:par>
                                <p:cTn id="29" presetID="4" presetClass="entr" presetSubtype="16"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box(in)">
                                      <p:cBhvr>
                                        <p:cTn id="3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674636" y="242679"/>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bg-BG" sz="2800" b="1" dirty="0" smtClean="0">
                <a:solidFill>
                  <a:srgbClr val="008000"/>
                </a:solidFill>
                <a:latin typeface="Myriad Pro" panose="020B0503030403020204" pitchFamily="34" charset="0"/>
              </a:rPr>
              <a:t>Уникален </a:t>
            </a:r>
            <a:r>
              <a:rPr lang="bg-BG" sz="2800" b="1" dirty="0">
                <a:solidFill>
                  <a:srgbClr val="008000"/>
                </a:solidFill>
                <a:latin typeface="Myriad Pro" panose="020B0503030403020204" pitchFamily="34" charset="0"/>
              </a:rPr>
              <a:t>8-слоен дизайн</a:t>
            </a:r>
          </a:p>
          <a:p>
            <a:endParaRPr lang="en-GB" sz="2800" b="1" dirty="0" smtClean="0">
              <a:solidFill>
                <a:srgbClr val="008000"/>
              </a:solidFill>
              <a:latin typeface="Myriad Pro" panose="020B0503030403020204" pitchFamily="34" charset="0"/>
            </a:endParaRPr>
          </a:p>
          <a:p>
            <a:pPr lvl="0"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pic>
        <p:nvPicPr>
          <p:cNvPr id="14" name="Picture 14" descr="幻灯片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7071" y="1015679"/>
            <a:ext cx="4427538" cy="493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3"/>
          <p:cNvSpPr txBox="1">
            <a:spLocks noChangeArrowheads="1"/>
          </p:cNvSpPr>
          <p:nvPr/>
        </p:nvSpPr>
        <p:spPr bwMode="auto">
          <a:xfrm>
            <a:off x="5664826" y="1326825"/>
            <a:ext cx="6161414" cy="4622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0" fontAlgn="base" hangingPunct="0">
              <a:spcAft>
                <a:spcPct val="0"/>
              </a:spcAft>
              <a:buClrTx/>
              <a:buFontTx/>
              <a:buNone/>
            </a:pPr>
            <a:r>
              <a:rPr lang="ru-RU" altLang="en-US" sz="1600" dirty="0">
                <a:solidFill>
                  <a:srgbClr val="922790"/>
                </a:solidFill>
                <a:latin typeface="+mn-lt"/>
                <a:ea typeface="黑体" pitchFamily="49" charset="-122"/>
              </a:rPr>
              <a:t>1-ви слой: Бързо абсорбираща повърхност от тънка коприна и мек памук</a:t>
            </a:r>
          </a:p>
          <a:p>
            <a:pPr eaLnBrk="0" fontAlgn="base" hangingPunct="0">
              <a:spcAft>
                <a:spcPct val="0"/>
              </a:spcAft>
              <a:buClrTx/>
              <a:buFontTx/>
              <a:buNone/>
            </a:pPr>
            <a:r>
              <a:rPr lang="ru-RU" altLang="en-US" sz="1600" dirty="0">
                <a:solidFill>
                  <a:srgbClr val="ED008D"/>
                </a:solidFill>
                <a:latin typeface="+mn-lt"/>
                <a:ea typeface="黑体" pitchFamily="49" charset="-122"/>
              </a:rPr>
              <a:t>Комфорт и чистота. Сухота и мекота.</a:t>
            </a:r>
          </a:p>
          <a:p>
            <a:pPr eaLnBrk="0" fontAlgn="base" hangingPunct="0">
              <a:spcAft>
                <a:spcPct val="0"/>
              </a:spcAft>
              <a:buClrTx/>
              <a:buFontTx/>
              <a:buNone/>
            </a:pPr>
            <a:r>
              <a:rPr lang="ru-RU" altLang="en-US" sz="1600" dirty="0">
                <a:solidFill>
                  <a:srgbClr val="922790"/>
                </a:solidFill>
                <a:latin typeface="+mn-lt"/>
                <a:ea typeface="黑体" pitchFamily="49" charset="-122"/>
              </a:rPr>
              <a:t>2-ри слой: Активен кислород и отрицателни йони </a:t>
            </a:r>
            <a:r>
              <a:rPr lang="bg-BG" altLang="en-US" sz="1600" dirty="0">
                <a:solidFill>
                  <a:srgbClr val="922790"/>
                </a:solidFill>
                <a:latin typeface="+mn-lt"/>
                <a:ea typeface="黑体" pitchFamily="49" charset="-122"/>
              </a:rPr>
              <a:t>по напреднала екологична технология</a:t>
            </a:r>
          </a:p>
          <a:p>
            <a:pPr eaLnBrk="0" fontAlgn="base" hangingPunct="0">
              <a:spcAft>
                <a:spcPct val="0"/>
              </a:spcAft>
              <a:buClrTx/>
              <a:buFontTx/>
              <a:buNone/>
            </a:pPr>
            <a:r>
              <a:rPr lang="ru-RU" altLang="en-US" sz="1600" dirty="0">
                <a:solidFill>
                  <a:srgbClr val="ED008D"/>
                </a:solidFill>
                <a:latin typeface="+mn-lt"/>
                <a:ea typeface="黑体" pitchFamily="49" charset="-122"/>
              </a:rPr>
              <a:t>Специален дизайн на лентичката. Здравословен и безвреден за околната среда.</a:t>
            </a:r>
          </a:p>
          <a:p>
            <a:pPr eaLnBrk="0" fontAlgn="base" hangingPunct="0">
              <a:spcAft>
                <a:spcPct val="0"/>
              </a:spcAft>
              <a:buClrTx/>
              <a:buFontTx/>
              <a:buNone/>
            </a:pPr>
            <a:r>
              <a:rPr lang="ru-RU" altLang="en-US" sz="1600" dirty="0">
                <a:solidFill>
                  <a:srgbClr val="922790"/>
                </a:solidFill>
                <a:latin typeface="+mn-lt"/>
                <a:ea typeface="黑体" pitchFamily="49" charset="-122"/>
              </a:rPr>
              <a:t>3-ти слой: Професионално създаден, насочващ </a:t>
            </a:r>
            <a:r>
              <a:rPr lang="bg-BG" altLang="en-US" sz="1600" dirty="0" smtClean="0">
                <a:solidFill>
                  <a:srgbClr val="922790"/>
                </a:solidFill>
                <a:latin typeface="+mn-lt"/>
                <a:ea typeface="黑体" pitchFamily="49" charset="-122"/>
              </a:rPr>
              <a:t>течността </a:t>
            </a:r>
            <a:r>
              <a:rPr lang="bg-BG" altLang="en-US" sz="1600" dirty="0">
                <a:solidFill>
                  <a:srgbClr val="922790"/>
                </a:solidFill>
                <a:latin typeface="+mn-lt"/>
                <a:ea typeface="黑体" pitchFamily="49" charset="-122"/>
              </a:rPr>
              <a:t>слой</a:t>
            </a:r>
          </a:p>
          <a:p>
            <a:pPr eaLnBrk="0" fontAlgn="base" hangingPunct="0">
              <a:spcAft>
                <a:spcPct val="0"/>
              </a:spcAft>
              <a:buClrTx/>
              <a:buFontTx/>
              <a:buNone/>
            </a:pPr>
            <a:r>
              <a:rPr lang="ru-RU" altLang="en-US" sz="1600" dirty="0">
                <a:solidFill>
                  <a:srgbClr val="ED008D"/>
                </a:solidFill>
                <a:latin typeface="+mn-lt"/>
                <a:ea typeface="黑体" pitchFamily="49" charset="-122"/>
              </a:rPr>
              <a:t>Бързо абсорбиране и предотвратяване на </a:t>
            </a:r>
            <a:r>
              <a:rPr lang="bg-BG" altLang="en-US" sz="1600" dirty="0">
                <a:solidFill>
                  <a:srgbClr val="ED008D"/>
                </a:solidFill>
                <a:latin typeface="+mn-lt"/>
                <a:ea typeface="黑体" pitchFamily="49" charset="-122"/>
              </a:rPr>
              <a:t>страничното изтичане.</a:t>
            </a:r>
          </a:p>
          <a:p>
            <a:pPr eaLnBrk="0" fontAlgn="base" hangingPunct="0">
              <a:spcAft>
                <a:spcPct val="0"/>
              </a:spcAft>
              <a:buClrTx/>
              <a:buFontTx/>
              <a:buNone/>
            </a:pPr>
            <a:r>
              <a:rPr lang="ru-RU" altLang="en-US" sz="1600" dirty="0">
                <a:solidFill>
                  <a:srgbClr val="922790"/>
                </a:solidFill>
                <a:latin typeface="+mn-lt"/>
                <a:ea typeface="黑体" pitchFamily="49" charset="-122"/>
              </a:rPr>
              <a:t>4-ти слой: Въздушно пропусклива хартия</a:t>
            </a:r>
          </a:p>
          <a:p>
            <a:pPr eaLnBrk="0" fontAlgn="base" hangingPunct="0">
              <a:spcAft>
                <a:spcPct val="0"/>
              </a:spcAft>
              <a:buClrTx/>
              <a:buFontTx/>
              <a:buNone/>
            </a:pPr>
            <a:r>
              <a:rPr lang="ru-RU" altLang="en-US" sz="1600" dirty="0">
                <a:solidFill>
                  <a:srgbClr val="922790"/>
                </a:solidFill>
                <a:latin typeface="+mn-lt"/>
                <a:ea typeface="黑体" pitchFamily="49" charset="-122"/>
              </a:rPr>
              <a:t>5-ти слой Mакромолекулен абсорбиращ слой.</a:t>
            </a:r>
          </a:p>
          <a:p>
            <a:pPr eaLnBrk="0" fontAlgn="base" hangingPunct="0">
              <a:spcAft>
                <a:spcPct val="0"/>
              </a:spcAft>
              <a:buClrTx/>
              <a:buFontTx/>
              <a:buNone/>
            </a:pPr>
            <a:r>
              <a:rPr lang="ru-RU" altLang="en-US" sz="1600" dirty="0">
                <a:solidFill>
                  <a:srgbClr val="ED008D"/>
                </a:solidFill>
                <a:latin typeface="+mn-lt"/>
                <a:ea typeface="黑体" pitchFamily="49" charset="-122"/>
              </a:rPr>
              <a:t>Силно абсорбиране и задържане на влагата.</a:t>
            </a:r>
          </a:p>
          <a:p>
            <a:pPr eaLnBrk="0" fontAlgn="base" hangingPunct="0">
              <a:spcAft>
                <a:spcPct val="0"/>
              </a:spcAft>
              <a:buClrTx/>
              <a:buFontTx/>
              <a:buNone/>
            </a:pPr>
            <a:r>
              <a:rPr lang="ru-RU" altLang="en-US" sz="1600" dirty="0">
                <a:solidFill>
                  <a:srgbClr val="922790"/>
                </a:solidFill>
                <a:latin typeface="+mn-lt"/>
                <a:ea typeface="黑体" pitchFamily="49" charset="-122"/>
              </a:rPr>
              <a:t>6-ти слой: Въздушно пропусклива хартия</a:t>
            </a:r>
          </a:p>
          <a:p>
            <a:pPr eaLnBrk="0" fontAlgn="base" hangingPunct="0">
              <a:spcAft>
                <a:spcPct val="0"/>
              </a:spcAft>
              <a:buClrTx/>
              <a:buFontTx/>
              <a:buNone/>
            </a:pPr>
            <a:r>
              <a:rPr lang="ru-RU" altLang="en-US" sz="1600" dirty="0">
                <a:solidFill>
                  <a:srgbClr val="922790"/>
                </a:solidFill>
                <a:latin typeface="+mn-lt"/>
                <a:ea typeface="黑体" pitchFamily="49" charset="-122"/>
              </a:rPr>
              <a:t>7-ми слой: Непромокаем и дишащ филм</a:t>
            </a:r>
          </a:p>
          <a:p>
            <a:pPr eaLnBrk="0" fontAlgn="base" hangingPunct="0">
              <a:spcAft>
                <a:spcPct val="0"/>
              </a:spcAft>
              <a:buClrTx/>
              <a:buFontTx/>
              <a:buNone/>
            </a:pPr>
            <a:r>
              <a:rPr lang="bg-BG" altLang="en-US" sz="1600" dirty="0">
                <a:solidFill>
                  <a:srgbClr val="ED008D"/>
                </a:solidFill>
                <a:latin typeface="+mn-lt"/>
                <a:ea typeface="黑体" pitchFamily="49" charset="-122"/>
              </a:rPr>
              <a:t>Въздухопропускливост и комфорт. Свежест през целия ден.</a:t>
            </a:r>
          </a:p>
          <a:p>
            <a:pPr eaLnBrk="0" fontAlgn="base" hangingPunct="0">
              <a:spcAft>
                <a:spcPct val="0"/>
              </a:spcAft>
              <a:buClrTx/>
              <a:buFontTx/>
              <a:buNone/>
            </a:pPr>
            <a:r>
              <a:rPr lang="bg-BG" altLang="en-US" sz="1600" dirty="0">
                <a:solidFill>
                  <a:srgbClr val="922790"/>
                </a:solidFill>
                <a:latin typeface="+mn-lt"/>
                <a:ea typeface="黑体" pitchFamily="49" charset="-122"/>
              </a:rPr>
              <a:t>8-ми слой: Разделителна хартия</a:t>
            </a:r>
            <a:endParaRPr lang="zh-CN" altLang="en-US" sz="1600" dirty="0">
              <a:solidFill>
                <a:srgbClr val="336699"/>
              </a:solidFill>
              <a:latin typeface="+mn-lt"/>
              <a:ea typeface="黑体" pitchFamily="49" charset="-122"/>
              <a:cs typeface="Times New Roman" panose="02020603050405020304" pitchFamily="18" charset="0"/>
            </a:endParaRPr>
          </a:p>
        </p:txBody>
      </p:sp>
    </p:spTree>
    <p:extLst>
      <p:ext uri="{BB962C8B-B14F-4D97-AF65-F5344CB8AC3E}">
        <p14:creationId xmlns:p14="http://schemas.microsoft.com/office/powerpoint/2010/main" val="3902447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919137" y="10352"/>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ru-RU" sz="2800" b="1" dirty="0" smtClean="0">
                <a:solidFill>
                  <a:srgbClr val="008000"/>
                </a:solidFill>
                <a:latin typeface="Myriad Pro" panose="020B0503030403020204" pitchFamily="34" charset="0"/>
              </a:rPr>
              <a:t>Любящи </a:t>
            </a:r>
            <a:r>
              <a:rPr lang="ru-RU" sz="2800" b="1" dirty="0">
                <a:solidFill>
                  <a:srgbClr val="008000"/>
                </a:solidFill>
                <a:latin typeface="Myriad Pro" panose="020B0503030403020204" pitchFamily="34" charset="0"/>
              </a:rPr>
              <a:t>грижи за вашето здраве</a:t>
            </a:r>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2" name="TextBox 1"/>
          <p:cNvSpPr txBox="1"/>
          <p:nvPr/>
        </p:nvSpPr>
        <p:spPr>
          <a:xfrm>
            <a:off x="6389224" y="1403833"/>
            <a:ext cx="5116010" cy="4093428"/>
          </a:xfrm>
          <a:prstGeom prst="rect">
            <a:avLst/>
          </a:prstGeom>
          <a:noFill/>
        </p:spPr>
        <p:txBody>
          <a:bodyPr wrap="square" rtlCol="0">
            <a:spAutoFit/>
          </a:bodyPr>
          <a:lstStyle/>
          <a:p>
            <a:pPr marL="285750" indent="-285750">
              <a:buFont typeface="Wingdings" panose="05000000000000000000" pitchFamily="2" charset="2"/>
              <a:buChar char="q"/>
            </a:pPr>
            <a:r>
              <a:rPr lang="ru-RU" sz="2000" dirty="0"/>
              <a:t>Сухи, дишащи, осигуряващи защита от изтичане</a:t>
            </a:r>
          </a:p>
          <a:p>
            <a:pPr marL="285750" indent="-285750">
              <a:buFont typeface="Wingdings" panose="05000000000000000000" pitchFamily="2" charset="2"/>
              <a:buChar char="q"/>
            </a:pPr>
            <a:r>
              <a:rPr lang="ru-RU" sz="2000" dirty="0"/>
              <a:t> Действието на превръзките се основава на изключителните физически принципи за увеличаване на имунитета</a:t>
            </a:r>
          </a:p>
          <a:p>
            <a:pPr marL="285750" indent="-285750">
              <a:buFont typeface="Wingdings" panose="05000000000000000000" pitchFamily="2" charset="2"/>
              <a:buChar char="q"/>
            </a:pPr>
            <a:r>
              <a:rPr lang="ru-RU" sz="2000" dirty="0"/>
              <a:t> Висока ефективност, абсорбиращи частици с висока абсорбция, пълно задоволяване на нуждите по време на менструация</a:t>
            </a:r>
          </a:p>
          <a:p>
            <a:pPr marL="285750" indent="-285750">
              <a:buFont typeface="Wingdings" panose="05000000000000000000" pitchFamily="2" charset="2"/>
              <a:buChar char="q"/>
            </a:pPr>
            <a:r>
              <a:rPr lang="ru-RU" sz="2000" dirty="0"/>
              <a:t> Съответствие със здравните стандарти, без риск от инфекции</a:t>
            </a:r>
          </a:p>
          <a:p>
            <a:pPr marL="285750" indent="-285750">
              <a:buFont typeface="Wingdings" panose="05000000000000000000" pitchFamily="2" charset="2"/>
              <a:buChar char="q"/>
            </a:pPr>
            <a:r>
              <a:rPr lang="ru-RU" sz="2000" dirty="0"/>
              <a:t> Пълна гаранция за качеството на продукта «AiRiZ»</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8404" y="883808"/>
            <a:ext cx="3583219" cy="53745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Picture 1"/>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906340" y="1403833"/>
            <a:ext cx="3717628" cy="3851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85371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514023" y="487234"/>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bg-BG" sz="2800" b="1" dirty="0" smtClean="0">
                <a:solidFill>
                  <a:srgbClr val="008000"/>
                </a:solidFill>
                <a:latin typeface="Myriad Pro" panose="020B0503030403020204" pitchFamily="34" charset="0"/>
              </a:rPr>
              <a:t>Ежедневни </a:t>
            </a:r>
            <a:r>
              <a:rPr lang="bg-BG" sz="2800" b="1" dirty="0">
                <a:solidFill>
                  <a:srgbClr val="008000"/>
                </a:solidFill>
                <a:latin typeface="Myriad Pro" panose="020B0503030403020204" pitchFamily="34" charset="0"/>
              </a:rPr>
              <a:t>превръзки «</a:t>
            </a:r>
            <a:r>
              <a:rPr lang="en-GB" sz="2800" b="1" dirty="0" err="1">
                <a:solidFill>
                  <a:srgbClr val="008000"/>
                </a:solidFill>
                <a:latin typeface="Myriad Pro" panose="020B0503030403020204" pitchFamily="34" charset="0"/>
              </a:rPr>
              <a:t>AiRiZ</a:t>
            </a:r>
            <a:r>
              <a:rPr lang="en-GB" sz="2800" b="1" dirty="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9" name="TextBox 3"/>
          <p:cNvSpPr txBox="1">
            <a:spLocks noChangeArrowheads="1"/>
          </p:cNvSpPr>
          <p:nvPr/>
        </p:nvSpPr>
        <p:spPr bwMode="auto">
          <a:xfrm>
            <a:off x="514023" y="1406908"/>
            <a:ext cx="6372425" cy="430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just" fontAlgn="base">
              <a:lnSpc>
                <a:spcPct val="150000"/>
              </a:lnSpc>
              <a:spcAft>
                <a:spcPct val="0"/>
              </a:spcAft>
              <a:buClrTx/>
              <a:buFontTx/>
              <a:buNone/>
            </a:pPr>
            <a:r>
              <a:rPr lang="ru-RU" altLang="zh-CN" sz="2000" b="0" dirty="0">
                <a:solidFill>
                  <a:schemeClr val="accent2">
                    <a:lumMod val="75000"/>
                  </a:schemeClr>
                </a:solidFill>
                <a:latin typeface="+mn-lt"/>
                <a:ea typeface="黑体" pitchFamily="49" charset="-122"/>
                <a:cs typeface="Times New Roman" panose="02020603050405020304" pitchFamily="18" charset="0"/>
              </a:rPr>
              <a:t>30 бр. в опаковка, дължина 155 mm</a:t>
            </a:r>
          </a:p>
          <a:p>
            <a:pPr algn="just" fontAlgn="base">
              <a:spcAft>
                <a:spcPct val="0"/>
              </a:spcAft>
              <a:buClrTx/>
              <a:buFontTx/>
              <a:buNone/>
            </a:pPr>
            <a:r>
              <a:rPr lang="ru-RU" altLang="zh-CN" sz="2000" b="0" dirty="0">
                <a:solidFill>
                  <a:schemeClr val="accent2">
                    <a:lumMod val="75000"/>
                  </a:schemeClr>
                </a:solidFill>
                <a:latin typeface="+mn-lt"/>
                <a:ea typeface="黑体" pitchFamily="49" charset="-122"/>
                <a:cs typeface="Times New Roman" panose="02020603050405020304" pitchFamily="18" charset="0"/>
              </a:rPr>
              <a:t>Изключително меки, тънки и удобни, те са идеални за ежедневно поддържане на личната</a:t>
            </a:r>
            <a:r>
              <a:rPr lang="en-US" altLang="zh-CN" sz="2000" b="0" dirty="0">
                <a:solidFill>
                  <a:schemeClr val="accent2">
                    <a:lumMod val="75000"/>
                  </a:schemeClr>
                </a:solidFill>
                <a:latin typeface="+mn-lt"/>
                <a:ea typeface="黑体" pitchFamily="49" charset="-122"/>
                <a:cs typeface="Times New Roman" panose="02020603050405020304" pitchFamily="18" charset="0"/>
              </a:rPr>
              <a:t> </a:t>
            </a:r>
            <a:r>
              <a:rPr lang="ru-RU" altLang="zh-CN" sz="2000" b="0" dirty="0">
                <a:solidFill>
                  <a:schemeClr val="accent2">
                    <a:lumMod val="75000"/>
                  </a:schemeClr>
                </a:solidFill>
                <a:latin typeface="+mn-lt"/>
                <a:ea typeface="黑体" pitchFamily="49" charset="-122"/>
                <a:cs typeface="Times New Roman" panose="02020603050405020304" pitchFamily="18" charset="0"/>
              </a:rPr>
              <a:t>хигиена и усещането за чистота. Благодарение на уникалния здравословен ефект на сърцевината с кислород и отрицателни йони, те могат да се използват за поддържане на</a:t>
            </a:r>
            <a:r>
              <a:rPr lang="en-US" altLang="zh-CN" sz="2000" b="0" dirty="0">
                <a:solidFill>
                  <a:schemeClr val="accent2">
                    <a:lumMod val="75000"/>
                  </a:schemeClr>
                </a:solidFill>
                <a:latin typeface="+mn-lt"/>
                <a:ea typeface="黑体" pitchFamily="49" charset="-122"/>
                <a:cs typeface="Times New Roman" panose="02020603050405020304" pitchFamily="18" charset="0"/>
              </a:rPr>
              <a:t> </a:t>
            </a:r>
            <a:r>
              <a:rPr lang="ru-RU" altLang="zh-CN" sz="2000" b="0" dirty="0">
                <a:solidFill>
                  <a:schemeClr val="accent2">
                    <a:lumMod val="75000"/>
                  </a:schemeClr>
                </a:solidFill>
                <a:latin typeface="+mn-lt"/>
                <a:ea typeface="黑体" pitchFamily="49" charset="-122"/>
                <a:cs typeface="Times New Roman" panose="02020603050405020304" pitchFamily="18" charset="0"/>
              </a:rPr>
              <a:t>хигиената по всяко време</a:t>
            </a:r>
            <a:r>
              <a:rPr lang="en-US" altLang="zh-CN" sz="2000" b="0" dirty="0">
                <a:solidFill>
                  <a:schemeClr val="accent2">
                    <a:lumMod val="75000"/>
                  </a:schemeClr>
                </a:solidFill>
                <a:latin typeface="+mn-lt"/>
                <a:ea typeface="黑体" pitchFamily="49" charset="-122"/>
                <a:cs typeface="Times New Roman" panose="02020603050405020304" pitchFamily="18" charset="0"/>
              </a:rPr>
              <a:t>.</a:t>
            </a:r>
            <a:endParaRPr lang="ru-RU" altLang="zh-CN" sz="2000" b="0" dirty="0">
              <a:solidFill>
                <a:schemeClr val="accent2">
                  <a:lumMod val="75000"/>
                </a:schemeClr>
              </a:solidFill>
              <a:latin typeface="+mn-lt"/>
              <a:ea typeface="黑体" pitchFamily="49" charset="-122"/>
              <a:cs typeface="Times New Roman" panose="02020603050405020304" pitchFamily="18" charset="0"/>
            </a:endParaRPr>
          </a:p>
          <a:p>
            <a:pPr algn="just" fontAlgn="base">
              <a:spcAft>
                <a:spcPct val="0"/>
              </a:spcAft>
              <a:buClrTx/>
              <a:buFontTx/>
              <a:buNone/>
            </a:pPr>
            <a:endParaRPr lang="ru-RU" altLang="zh-CN" sz="2000" b="0" dirty="0">
              <a:solidFill>
                <a:schemeClr val="accent2">
                  <a:lumMod val="75000"/>
                </a:schemeClr>
              </a:solidFill>
              <a:latin typeface="+mn-lt"/>
              <a:ea typeface="黑体" pitchFamily="49" charset="-122"/>
              <a:cs typeface="Times New Roman" panose="02020603050405020304" pitchFamily="18" charset="0"/>
            </a:endParaRPr>
          </a:p>
          <a:p>
            <a:pPr algn="just" fontAlgn="base">
              <a:spcAft>
                <a:spcPct val="0"/>
              </a:spcAft>
              <a:buClrTx/>
              <a:buFont typeface="Wingdings" panose="05000000000000000000" pitchFamily="2" charset="2"/>
              <a:buChar char="u"/>
            </a:pPr>
            <a:r>
              <a:rPr lang="bg-BG" altLang="zh-CN" sz="2000" b="0" dirty="0">
                <a:solidFill>
                  <a:schemeClr val="accent2">
                    <a:lumMod val="75000"/>
                  </a:schemeClr>
                </a:solidFill>
                <a:latin typeface="+mn-lt"/>
                <a:ea typeface="黑体" pitchFamily="49" charset="-122"/>
                <a:cs typeface="Times New Roman" panose="02020603050405020304" pitchFamily="18" charset="0"/>
              </a:rPr>
              <a:t>Горен слой от мек памук и коприна</a:t>
            </a:r>
          </a:p>
          <a:p>
            <a:pPr algn="just" fontAlgn="base">
              <a:spcAft>
                <a:spcPct val="0"/>
              </a:spcAft>
              <a:buClrTx/>
              <a:buFont typeface="Wingdings" panose="05000000000000000000" pitchFamily="2" charset="2"/>
              <a:buChar char="u"/>
            </a:pPr>
            <a:r>
              <a:rPr lang="bg-BG" altLang="zh-CN" sz="2000" b="0" dirty="0">
                <a:solidFill>
                  <a:schemeClr val="accent2">
                    <a:lumMod val="75000"/>
                  </a:schemeClr>
                </a:solidFill>
                <a:latin typeface="+mn-lt"/>
                <a:ea typeface="黑体" pitchFamily="49" charset="-122"/>
                <a:cs typeface="Times New Roman" panose="02020603050405020304" pitchFamily="18" charset="0"/>
              </a:rPr>
              <a:t>Патентована лентичка с Активен кислород и Аниони</a:t>
            </a:r>
          </a:p>
          <a:p>
            <a:pPr algn="just" fontAlgn="base">
              <a:spcAft>
                <a:spcPct val="0"/>
              </a:spcAft>
              <a:buClrTx/>
              <a:buFont typeface="Wingdings" panose="05000000000000000000" pitchFamily="2" charset="2"/>
              <a:buChar char="u"/>
            </a:pPr>
            <a:r>
              <a:rPr lang="bg-BG" altLang="zh-CN" sz="2000" b="0" dirty="0">
                <a:solidFill>
                  <a:schemeClr val="accent2">
                    <a:lumMod val="75000"/>
                  </a:schemeClr>
                </a:solidFill>
                <a:latin typeface="+mn-lt"/>
                <a:ea typeface="黑体" pitchFamily="49" charset="-122"/>
                <a:cs typeface="Times New Roman" panose="02020603050405020304" pitchFamily="18" charset="0"/>
              </a:rPr>
              <a:t>Ултра тънък дизайн</a:t>
            </a:r>
          </a:p>
          <a:p>
            <a:pPr algn="just" fontAlgn="base">
              <a:spcAft>
                <a:spcPct val="0"/>
              </a:spcAft>
              <a:buClrTx/>
              <a:buFont typeface="Wingdings" panose="05000000000000000000" pitchFamily="2" charset="2"/>
              <a:buChar char="u"/>
            </a:pPr>
            <a:r>
              <a:rPr lang="bg-BG" altLang="zh-CN" sz="2000" b="0" dirty="0">
                <a:solidFill>
                  <a:schemeClr val="accent2">
                    <a:lumMod val="75000"/>
                  </a:schemeClr>
                </a:solidFill>
                <a:latin typeface="+mn-lt"/>
                <a:ea typeface="黑体" pitchFamily="49" charset="-122"/>
                <a:cs typeface="Times New Roman" panose="02020603050405020304" pitchFamily="18" charset="0"/>
              </a:rPr>
              <a:t>Комфорт и свежест</a:t>
            </a:r>
            <a:endParaRPr lang="zh-CN" altLang="en-US" sz="2000" b="0" dirty="0">
              <a:solidFill>
                <a:schemeClr val="accent2">
                  <a:lumMod val="75000"/>
                </a:schemeClr>
              </a:solidFill>
              <a:latin typeface="+mn-lt"/>
              <a:ea typeface="黑体" pitchFamily="49" charset="-122"/>
              <a:cs typeface="Times New Roman" panose="02020603050405020304" pitchFamily="18" charset="0"/>
            </a:endParaRPr>
          </a:p>
        </p:txBody>
      </p:sp>
      <p:pic>
        <p:nvPicPr>
          <p:cNvPr id="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01377" y="3108764"/>
            <a:ext cx="3158543" cy="2759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
          <p:cNvPicPr>
            <a:picLocks noChangeAspect="1"/>
          </p:cNvPicPr>
          <p:nvPr/>
        </p:nvPicPr>
        <p:blipFill>
          <a:blip r:embed="rId5">
            <a:extLst>
              <a:ext uri="{28A0092B-C50C-407E-A947-70E740481C1C}">
                <a14:useLocalDpi xmlns:a14="http://schemas.microsoft.com/office/drawing/2010/main" val="0"/>
              </a:ext>
            </a:extLst>
          </a:blip>
          <a:srcRect l="11040" t="4097" r="6078" b="14453"/>
          <a:stretch>
            <a:fillRect/>
          </a:stretch>
        </p:blipFill>
        <p:spPr bwMode="auto">
          <a:xfrm>
            <a:off x="7087658" y="49046"/>
            <a:ext cx="3856198" cy="340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67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398276" y="655730"/>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bg-BG" sz="2800" b="1" dirty="0" smtClean="0">
                <a:solidFill>
                  <a:srgbClr val="008000"/>
                </a:solidFill>
                <a:latin typeface="Myriad Pro" panose="020B0503030403020204" pitchFamily="34" charset="0"/>
              </a:rPr>
              <a:t>Дневни </a:t>
            </a:r>
            <a:r>
              <a:rPr lang="bg-BG" sz="2800" b="1" dirty="0">
                <a:solidFill>
                  <a:srgbClr val="008000"/>
                </a:solidFill>
                <a:latin typeface="Myriad Pro" panose="020B0503030403020204" pitchFamily="34" charset="0"/>
              </a:rPr>
              <a:t>дамски превръзки «</a:t>
            </a:r>
            <a:r>
              <a:rPr lang="en-GB" sz="2800" b="1" dirty="0" err="1">
                <a:solidFill>
                  <a:srgbClr val="008000"/>
                </a:solidFill>
                <a:latin typeface="Myriad Pro" panose="020B0503030403020204" pitchFamily="34" charset="0"/>
              </a:rPr>
              <a:t>AiRiZ</a:t>
            </a:r>
            <a:r>
              <a:rPr lang="en-GB" sz="2800" b="1" dirty="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10" name="Text Box 8"/>
          <p:cNvSpPr txBox="1">
            <a:spLocks noChangeArrowheads="1"/>
          </p:cNvSpPr>
          <p:nvPr/>
        </p:nvSpPr>
        <p:spPr bwMode="auto">
          <a:xfrm>
            <a:off x="-280700" y="1329192"/>
            <a:ext cx="7815818"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143000" indent="-228600" eaLnBrk="0" hangingPunct="0">
              <a:defRPr sz="2400">
                <a:solidFill>
                  <a:schemeClr val="tx1"/>
                </a:solidFill>
                <a:latin typeface="黑体" panose="02010609060101010101" pitchFamily="49" charset="-122"/>
                <a:ea typeface="黑体" panose="02010609060101010101" pitchFamily="49" charset="-122"/>
              </a:defRPr>
            </a:lvl1pPr>
            <a:lvl2pPr marL="742950" indent="-285750" eaLnBrk="0" hangingPunct="0">
              <a:defRPr sz="2400">
                <a:solidFill>
                  <a:schemeClr val="tx1"/>
                </a:solidFill>
                <a:latin typeface="黑体" panose="02010609060101010101" pitchFamily="49" charset="-122"/>
                <a:ea typeface="黑体" panose="02010609060101010101" pitchFamily="49" charset="-122"/>
              </a:defRPr>
            </a:lvl2pPr>
            <a:lvl3pPr marL="1143000" indent="-228600" eaLnBrk="0" hangingPunct="0">
              <a:defRPr sz="2400">
                <a:solidFill>
                  <a:schemeClr val="tx1"/>
                </a:solidFill>
                <a:latin typeface="黑体" panose="02010609060101010101" pitchFamily="49" charset="-122"/>
                <a:ea typeface="黑体" panose="02010609060101010101" pitchFamily="49" charset="-122"/>
              </a:defRPr>
            </a:lvl3pPr>
            <a:lvl4pPr marL="1600200" indent="-228600" eaLnBrk="0" hangingPunct="0">
              <a:defRPr sz="2400">
                <a:solidFill>
                  <a:schemeClr val="tx1"/>
                </a:solidFill>
                <a:latin typeface="黑体" panose="02010609060101010101" pitchFamily="49" charset="-122"/>
                <a:ea typeface="黑体" panose="02010609060101010101" pitchFamily="49" charset="-122"/>
              </a:defRPr>
            </a:lvl4pPr>
            <a:lvl5pPr marL="2057400" indent="-228600" eaLnBrk="0" hangingPunct="0">
              <a:defRPr sz="24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20000"/>
              </a:spcBef>
              <a:spcAft>
                <a:spcPct val="0"/>
              </a:spcAft>
              <a:buChar char="―"/>
              <a:defRPr sz="2400">
                <a:solidFill>
                  <a:schemeClr val="tx1"/>
                </a:solidFill>
                <a:latin typeface="黑体" panose="02010609060101010101" pitchFamily="49" charset="-122"/>
                <a:ea typeface="黑体" panose="02010609060101010101" pitchFamily="49" charset="-122"/>
              </a:defRPr>
            </a:lvl9pPr>
          </a:lstStyle>
          <a:p>
            <a:pPr marL="914400" indent="0" eaLnBrk="1" fontAlgn="base" hangingPunct="1">
              <a:spcBef>
                <a:spcPct val="30000"/>
              </a:spcBef>
              <a:spcAft>
                <a:spcPct val="0"/>
              </a:spcAft>
              <a:defRPr/>
            </a:pPr>
            <a:r>
              <a:rPr lang="ru-RU" altLang="zh-CN" sz="2000" dirty="0">
                <a:solidFill>
                  <a:srgbClr val="7030A0"/>
                </a:solidFill>
                <a:latin typeface="+mn-lt"/>
                <a:cs typeface="Times New Roman" panose="02020603050405020304" pitchFamily="18" charset="0"/>
              </a:rPr>
              <a:t>10 бр. в опаковка, д</a:t>
            </a:r>
            <a:r>
              <a:rPr lang="bg-BG" altLang="zh-CN" sz="2000" dirty="0">
                <a:solidFill>
                  <a:srgbClr val="7030A0"/>
                </a:solidFill>
                <a:latin typeface="+mn-lt"/>
                <a:cs typeface="Times New Roman" panose="02020603050405020304" pitchFamily="18" charset="0"/>
              </a:rPr>
              <a:t>ължина 24</a:t>
            </a:r>
            <a:r>
              <a:rPr lang="en-US" altLang="zh-CN" sz="2000" dirty="0">
                <a:solidFill>
                  <a:srgbClr val="7030A0"/>
                </a:solidFill>
                <a:latin typeface="+mn-lt"/>
                <a:cs typeface="Times New Roman" panose="02020603050405020304" pitchFamily="18" charset="0"/>
              </a:rPr>
              <a:t>5 mm</a:t>
            </a:r>
          </a:p>
          <a:p>
            <a:pPr marL="914400" indent="0" eaLnBrk="1" fontAlgn="base" hangingPunct="1">
              <a:spcBef>
                <a:spcPct val="30000"/>
              </a:spcBef>
              <a:spcAft>
                <a:spcPct val="0"/>
              </a:spcAft>
              <a:defRPr/>
            </a:pPr>
            <a:r>
              <a:rPr lang="ru-RU" altLang="zh-CN" sz="2000" dirty="0">
                <a:solidFill>
                  <a:srgbClr val="7030A0"/>
                </a:solidFill>
                <a:latin typeface="+mn-lt"/>
                <a:cs typeface="Times New Roman" panose="02020603050405020304" pitchFamily="18" charset="0"/>
              </a:rPr>
              <a:t>Меките дневни памучни дамски превръзки с активен кислород и отрицателни йони осигуряват комфорт и чистота през целия ден. Те имат ултра тънък дизайн, абсорбират влагата 3 пъти по-бързо и задържат течността във вътрешността на превръзката.</a:t>
            </a:r>
          </a:p>
          <a:p>
            <a:pPr eaLnBrk="1" fontAlgn="base" hangingPunct="1">
              <a:spcBef>
                <a:spcPct val="30000"/>
              </a:spcBef>
              <a:spcAft>
                <a:spcPct val="0"/>
              </a:spcAft>
              <a:buFont typeface="Wingdings" panose="05000000000000000000" pitchFamily="2" charset="2"/>
              <a:buChar char="u"/>
              <a:defRPr/>
            </a:pPr>
            <a:r>
              <a:rPr lang="en-GB" altLang="zh-CN" sz="2000" dirty="0" smtClean="0">
                <a:solidFill>
                  <a:srgbClr val="7030A0"/>
                </a:solidFill>
                <a:latin typeface="+mn-lt"/>
                <a:cs typeface="Times New Roman" panose="02020603050405020304" pitchFamily="18" charset="0"/>
              </a:rPr>
              <a:t> </a:t>
            </a:r>
            <a:r>
              <a:rPr lang="ru-RU" altLang="zh-CN" sz="2000" dirty="0" smtClean="0">
                <a:solidFill>
                  <a:srgbClr val="7030A0"/>
                </a:solidFill>
                <a:latin typeface="+mn-lt"/>
                <a:cs typeface="Times New Roman" panose="02020603050405020304" pitchFamily="18" charset="0"/>
              </a:rPr>
              <a:t>Горен </a:t>
            </a:r>
            <a:r>
              <a:rPr lang="ru-RU" altLang="zh-CN" sz="2000" dirty="0">
                <a:solidFill>
                  <a:srgbClr val="7030A0"/>
                </a:solidFill>
                <a:latin typeface="+mn-lt"/>
                <a:cs typeface="Times New Roman" panose="02020603050405020304" pitchFamily="18" charset="0"/>
              </a:rPr>
              <a:t>слой от мек памук и коприна</a:t>
            </a:r>
            <a:endParaRPr lang="en-US" altLang="zh-CN" sz="2000" dirty="0">
              <a:solidFill>
                <a:srgbClr val="7030A0"/>
              </a:solidFill>
              <a:latin typeface="+mn-lt"/>
              <a:cs typeface="Times New Roman" panose="02020603050405020304" pitchFamily="18" charset="0"/>
            </a:endParaRPr>
          </a:p>
          <a:p>
            <a:pPr eaLnBrk="1" fontAlgn="base" hangingPunct="1">
              <a:spcBef>
                <a:spcPct val="30000"/>
              </a:spcBef>
              <a:spcAft>
                <a:spcPct val="0"/>
              </a:spcAft>
              <a:buFont typeface="Wingdings" panose="05000000000000000000" pitchFamily="2" charset="2"/>
              <a:buChar char="u"/>
              <a:defRPr/>
            </a:pPr>
            <a:r>
              <a:rPr lang="en-GB" altLang="zh-CN" sz="2000" dirty="0" smtClean="0">
                <a:solidFill>
                  <a:srgbClr val="7030A0"/>
                </a:solidFill>
                <a:latin typeface="+mn-lt"/>
                <a:cs typeface="Times New Roman" panose="02020603050405020304" pitchFamily="18" charset="0"/>
              </a:rPr>
              <a:t> </a:t>
            </a:r>
            <a:r>
              <a:rPr lang="bg-BG" altLang="zh-CN" sz="2000" dirty="0" smtClean="0">
                <a:solidFill>
                  <a:srgbClr val="7030A0"/>
                </a:solidFill>
                <a:latin typeface="+mn-lt"/>
                <a:cs typeface="Times New Roman" panose="02020603050405020304" pitchFamily="18" charset="0"/>
              </a:rPr>
              <a:t>С</a:t>
            </a:r>
            <a:r>
              <a:rPr lang="ru-RU" altLang="zh-CN" sz="2000" dirty="0">
                <a:solidFill>
                  <a:srgbClr val="7030A0"/>
                </a:solidFill>
                <a:latin typeface="+mn-lt"/>
                <a:cs typeface="Times New Roman" panose="02020603050405020304" pitchFamily="18" charset="0"/>
              </a:rPr>
              <a:t>войства за супер абсорбиране на влагата и задържане на течността във вътрешността на превръзката</a:t>
            </a:r>
          </a:p>
          <a:p>
            <a:pPr eaLnBrk="1" fontAlgn="base" hangingPunct="1">
              <a:spcBef>
                <a:spcPct val="30000"/>
              </a:spcBef>
              <a:spcAft>
                <a:spcPct val="0"/>
              </a:spcAft>
              <a:buFont typeface="Wingdings" panose="05000000000000000000" pitchFamily="2" charset="2"/>
              <a:buChar char="u"/>
              <a:defRPr/>
            </a:pPr>
            <a:r>
              <a:rPr lang="en-GB" altLang="zh-CN" sz="2000" dirty="0" smtClean="0">
                <a:solidFill>
                  <a:srgbClr val="7030A0"/>
                </a:solidFill>
                <a:latin typeface="+mn-lt"/>
                <a:cs typeface="Times New Roman" panose="02020603050405020304" pitchFamily="18" charset="0"/>
              </a:rPr>
              <a:t> </a:t>
            </a:r>
            <a:r>
              <a:rPr lang="ru-RU" altLang="zh-CN" sz="2000" dirty="0" smtClean="0">
                <a:solidFill>
                  <a:srgbClr val="7030A0"/>
                </a:solidFill>
                <a:latin typeface="+mn-lt"/>
                <a:cs typeface="Times New Roman" panose="02020603050405020304" pitchFamily="18" charset="0"/>
              </a:rPr>
              <a:t>Патентована </a:t>
            </a:r>
            <a:r>
              <a:rPr lang="ru-RU" altLang="zh-CN" sz="2000" dirty="0">
                <a:solidFill>
                  <a:srgbClr val="7030A0"/>
                </a:solidFill>
                <a:latin typeface="+mn-lt"/>
                <a:cs typeface="Times New Roman" panose="02020603050405020304" pitchFamily="18" charset="0"/>
              </a:rPr>
              <a:t>лентичка с Активен кислород и Аниони</a:t>
            </a:r>
          </a:p>
          <a:p>
            <a:pPr eaLnBrk="1" fontAlgn="base" hangingPunct="1">
              <a:spcBef>
                <a:spcPct val="30000"/>
              </a:spcBef>
              <a:spcAft>
                <a:spcPct val="0"/>
              </a:spcAft>
              <a:buFont typeface="Wingdings" panose="05000000000000000000" pitchFamily="2" charset="2"/>
              <a:buChar char="u"/>
              <a:defRPr/>
            </a:pPr>
            <a:r>
              <a:rPr lang="en-GB" altLang="zh-CN" sz="2000" dirty="0" smtClean="0">
                <a:solidFill>
                  <a:srgbClr val="7030A0"/>
                </a:solidFill>
                <a:latin typeface="+mn-lt"/>
                <a:cs typeface="Times New Roman" panose="02020603050405020304" pitchFamily="18" charset="0"/>
              </a:rPr>
              <a:t> </a:t>
            </a:r>
            <a:r>
              <a:rPr lang="ru-RU" altLang="zh-CN" sz="2000" dirty="0" smtClean="0">
                <a:solidFill>
                  <a:srgbClr val="7030A0"/>
                </a:solidFill>
                <a:latin typeface="+mn-lt"/>
                <a:cs typeface="Times New Roman" panose="02020603050405020304" pitchFamily="18" charset="0"/>
              </a:rPr>
              <a:t>Ултра </a:t>
            </a:r>
            <a:r>
              <a:rPr lang="ru-RU" altLang="zh-CN" sz="2000" dirty="0">
                <a:solidFill>
                  <a:srgbClr val="7030A0"/>
                </a:solidFill>
                <a:latin typeface="+mn-lt"/>
                <a:cs typeface="Times New Roman" panose="02020603050405020304" pitchFamily="18" charset="0"/>
              </a:rPr>
              <a:t>тънък дизайн</a:t>
            </a:r>
          </a:p>
          <a:p>
            <a:pPr eaLnBrk="1" fontAlgn="base" hangingPunct="1">
              <a:spcBef>
                <a:spcPct val="30000"/>
              </a:spcBef>
              <a:spcAft>
                <a:spcPct val="0"/>
              </a:spcAft>
              <a:buFont typeface="Wingdings" panose="05000000000000000000" pitchFamily="2" charset="2"/>
              <a:buChar char="u"/>
              <a:defRPr/>
            </a:pPr>
            <a:r>
              <a:rPr lang="en-GB" altLang="zh-CN" sz="2000" dirty="0" smtClean="0">
                <a:solidFill>
                  <a:srgbClr val="7030A0"/>
                </a:solidFill>
                <a:latin typeface="+mn-lt"/>
                <a:cs typeface="Times New Roman" panose="02020603050405020304" pitchFamily="18" charset="0"/>
              </a:rPr>
              <a:t> </a:t>
            </a:r>
            <a:r>
              <a:rPr lang="ru-RU" altLang="zh-CN" sz="2000" dirty="0" smtClean="0">
                <a:solidFill>
                  <a:srgbClr val="7030A0"/>
                </a:solidFill>
                <a:latin typeface="+mn-lt"/>
                <a:cs typeface="Times New Roman" panose="02020603050405020304" pitchFamily="18" charset="0"/>
              </a:rPr>
              <a:t>Комфорт </a:t>
            </a:r>
            <a:r>
              <a:rPr lang="ru-RU" altLang="zh-CN" sz="2000" dirty="0">
                <a:solidFill>
                  <a:srgbClr val="7030A0"/>
                </a:solidFill>
                <a:latin typeface="+mn-lt"/>
                <a:cs typeface="Times New Roman" panose="02020603050405020304" pitchFamily="18" charset="0"/>
              </a:rPr>
              <a:t>и свежест</a:t>
            </a:r>
            <a:endParaRPr lang="zh-CN" altLang="en-US" sz="2000" dirty="0">
              <a:solidFill>
                <a:srgbClr val="7030A0"/>
              </a:solidFill>
              <a:latin typeface="+mn-lt"/>
              <a:cs typeface="Times New Roman" panose="02020603050405020304" pitchFamily="18" charset="0"/>
            </a:endParaRPr>
          </a:p>
        </p:txBody>
      </p:sp>
      <p:pic>
        <p:nvPicPr>
          <p:cNvPr id="1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60294" y="3499017"/>
            <a:ext cx="3531706" cy="244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
          <p:cNvPicPr>
            <a:picLocks noChangeAspect="1"/>
          </p:cNvPicPr>
          <p:nvPr/>
        </p:nvPicPr>
        <p:blipFill>
          <a:blip r:embed="rId5">
            <a:extLst>
              <a:ext uri="{28A0092B-C50C-407E-A947-70E740481C1C}">
                <a14:useLocalDpi xmlns:a14="http://schemas.microsoft.com/office/drawing/2010/main" val="0"/>
              </a:ext>
            </a:extLst>
          </a:blip>
          <a:srcRect l="5914" t="9286" r="9326" b="8453"/>
          <a:stretch>
            <a:fillRect/>
          </a:stretch>
        </p:blipFill>
        <p:spPr bwMode="auto">
          <a:xfrm>
            <a:off x="7260199" y="905481"/>
            <a:ext cx="3526403" cy="2904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413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560322" y="665344"/>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r>
              <a:rPr lang="bg-BG" sz="2800" b="1" dirty="0" smtClean="0">
                <a:solidFill>
                  <a:srgbClr val="008000"/>
                </a:solidFill>
                <a:latin typeface="Myriad Pro" panose="020B0503030403020204" pitchFamily="34" charset="0"/>
              </a:rPr>
              <a:t>Нощни </a:t>
            </a:r>
            <a:r>
              <a:rPr lang="bg-BG" sz="2800" b="1" dirty="0">
                <a:solidFill>
                  <a:srgbClr val="008000"/>
                </a:solidFill>
                <a:latin typeface="Myriad Pro" panose="020B0503030403020204" pitchFamily="34" charset="0"/>
              </a:rPr>
              <a:t>дамски превръзки «</a:t>
            </a:r>
            <a:r>
              <a:rPr lang="en-GB" sz="2800" b="1" dirty="0" err="1">
                <a:solidFill>
                  <a:srgbClr val="008000"/>
                </a:solidFill>
                <a:latin typeface="Myriad Pro" panose="020B0503030403020204" pitchFamily="34" charset="0"/>
              </a:rPr>
              <a:t>AiRiZ</a:t>
            </a:r>
            <a:r>
              <a:rPr lang="en-GB" sz="2800" b="1" dirty="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9" name="TextBox 3"/>
          <p:cNvSpPr txBox="1">
            <a:spLocks noChangeArrowheads="1"/>
          </p:cNvSpPr>
          <p:nvPr/>
        </p:nvSpPr>
        <p:spPr bwMode="auto">
          <a:xfrm>
            <a:off x="701919" y="1321991"/>
            <a:ext cx="6853648" cy="4462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Aft>
                <a:spcPct val="0"/>
              </a:spcAft>
              <a:buClrTx/>
              <a:buFontTx/>
              <a:buNone/>
            </a:pPr>
            <a:r>
              <a:rPr lang="ru-RU" altLang="zh-CN" sz="2000" b="0" dirty="0">
                <a:solidFill>
                  <a:srgbClr val="336699"/>
                </a:solidFill>
                <a:latin typeface="+mn-lt"/>
                <a:ea typeface="黑体" pitchFamily="49" charset="-122"/>
                <a:cs typeface="Times New Roman" panose="02020603050405020304" pitchFamily="18" charset="0"/>
              </a:rPr>
              <a:t>8 бр. в опаковка, дължина 330 mm</a:t>
            </a:r>
          </a:p>
          <a:p>
            <a:pPr fontAlgn="base">
              <a:spcAft>
                <a:spcPct val="0"/>
              </a:spcAft>
              <a:buClrTx/>
              <a:buFont typeface="Wingdings" panose="05000000000000000000" pitchFamily="2" charset="2"/>
              <a:buNone/>
            </a:pPr>
            <a:r>
              <a:rPr lang="ru-RU" altLang="zh-CN" sz="2000" b="0" dirty="0">
                <a:solidFill>
                  <a:srgbClr val="336699"/>
                </a:solidFill>
                <a:latin typeface="+mn-lt"/>
                <a:ea typeface="黑体" pitchFamily="49" charset="-122"/>
                <a:cs typeface="Times New Roman" panose="02020603050405020304" pitchFamily="18" charset="0"/>
              </a:rPr>
              <a:t>Меките нощни памучни дамски превръзки с активен кислород и отрицателни йони ви осигуряват защита през цялата нощ и здрав сън. Удълженият дизайн и свойствата им за супер абсорбиране на влагата и задържане на течността във вътрешността на превръзката ви дават удобство и пред отвратяват изтичането.</a:t>
            </a:r>
          </a:p>
          <a:p>
            <a:pPr fontAlgn="base">
              <a:spcAft>
                <a:spcPct val="0"/>
              </a:spcAft>
              <a:buClrTx/>
              <a:buFont typeface="Wingdings" panose="05000000000000000000" pitchFamily="2" charset="2"/>
              <a:buChar char="u"/>
            </a:pPr>
            <a:r>
              <a:rPr lang="en-GB" altLang="zh-CN" sz="2000" b="0" dirty="0" smtClean="0">
                <a:solidFill>
                  <a:srgbClr val="336699"/>
                </a:solidFill>
                <a:latin typeface="+mn-lt"/>
                <a:ea typeface="黑体" pitchFamily="49" charset="-122"/>
                <a:cs typeface="Times New Roman" panose="02020603050405020304" pitchFamily="18" charset="0"/>
              </a:rPr>
              <a:t> </a:t>
            </a:r>
            <a:r>
              <a:rPr lang="ru-RU" altLang="zh-CN" sz="2000" b="0" dirty="0" smtClean="0">
                <a:solidFill>
                  <a:srgbClr val="336699"/>
                </a:solidFill>
                <a:latin typeface="+mn-lt"/>
                <a:ea typeface="黑体" pitchFamily="49" charset="-122"/>
                <a:cs typeface="Times New Roman" panose="02020603050405020304" pitchFamily="18" charset="0"/>
              </a:rPr>
              <a:t>Горен </a:t>
            </a:r>
            <a:r>
              <a:rPr lang="ru-RU" altLang="zh-CN" sz="2000" b="0" dirty="0">
                <a:solidFill>
                  <a:srgbClr val="336699"/>
                </a:solidFill>
                <a:latin typeface="+mn-lt"/>
                <a:ea typeface="黑体" pitchFamily="49" charset="-122"/>
                <a:cs typeface="Times New Roman" panose="02020603050405020304" pitchFamily="18" charset="0"/>
              </a:rPr>
              <a:t>слой от мек памук и коприна</a:t>
            </a:r>
          </a:p>
          <a:p>
            <a:pPr fontAlgn="base">
              <a:spcAft>
                <a:spcPct val="0"/>
              </a:spcAft>
              <a:buClrTx/>
              <a:buFont typeface="Wingdings" panose="05000000000000000000" pitchFamily="2" charset="2"/>
              <a:buChar char="u"/>
            </a:pPr>
            <a:r>
              <a:rPr lang="en-GB" altLang="zh-CN" sz="2000" b="0" dirty="0" smtClean="0">
                <a:solidFill>
                  <a:srgbClr val="336699"/>
                </a:solidFill>
                <a:latin typeface="+mn-lt"/>
                <a:ea typeface="黑体" pitchFamily="49" charset="-122"/>
                <a:cs typeface="Times New Roman" panose="02020603050405020304" pitchFamily="18" charset="0"/>
              </a:rPr>
              <a:t> </a:t>
            </a:r>
            <a:r>
              <a:rPr lang="ru-RU" altLang="zh-CN" sz="2000" b="0" dirty="0" smtClean="0">
                <a:solidFill>
                  <a:srgbClr val="336699"/>
                </a:solidFill>
                <a:latin typeface="+mn-lt"/>
                <a:ea typeface="黑体" pitchFamily="49" charset="-122"/>
                <a:cs typeface="Times New Roman" panose="02020603050405020304" pitchFamily="18" charset="0"/>
              </a:rPr>
              <a:t>Свойства </a:t>
            </a:r>
            <a:r>
              <a:rPr lang="ru-RU" altLang="zh-CN" sz="2000" b="0" dirty="0">
                <a:solidFill>
                  <a:srgbClr val="336699"/>
                </a:solidFill>
                <a:latin typeface="+mn-lt"/>
                <a:ea typeface="黑体" pitchFamily="49" charset="-122"/>
                <a:cs typeface="Times New Roman" panose="02020603050405020304" pitchFamily="18" charset="0"/>
              </a:rPr>
              <a:t>за супер абсорбиране на влагата и задържане на течността във вътрешността на превръзката</a:t>
            </a:r>
          </a:p>
          <a:p>
            <a:pPr fontAlgn="base">
              <a:spcAft>
                <a:spcPct val="0"/>
              </a:spcAft>
              <a:buClrTx/>
              <a:buFont typeface="Wingdings" panose="05000000000000000000" pitchFamily="2" charset="2"/>
              <a:buChar char="u"/>
            </a:pPr>
            <a:r>
              <a:rPr lang="en-GB" altLang="zh-CN" sz="2000" b="0" dirty="0" smtClean="0">
                <a:solidFill>
                  <a:srgbClr val="336699"/>
                </a:solidFill>
                <a:latin typeface="+mn-lt"/>
                <a:ea typeface="黑体" pitchFamily="49" charset="-122"/>
                <a:cs typeface="Times New Roman" panose="02020603050405020304" pitchFamily="18" charset="0"/>
              </a:rPr>
              <a:t> </a:t>
            </a:r>
            <a:r>
              <a:rPr lang="ru-RU" altLang="zh-CN" sz="2000" b="0" dirty="0" smtClean="0">
                <a:solidFill>
                  <a:srgbClr val="336699"/>
                </a:solidFill>
                <a:latin typeface="+mn-lt"/>
                <a:ea typeface="黑体" pitchFamily="49" charset="-122"/>
                <a:cs typeface="Times New Roman" panose="02020603050405020304" pitchFamily="18" charset="0"/>
              </a:rPr>
              <a:t>Патентована </a:t>
            </a:r>
            <a:r>
              <a:rPr lang="ru-RU" altLang="zh-CN" sz="2000" b="0" dirty="0">
                <a:solidFill>
                  <a:srgbClr val="336699"/>
                </a:solidFill>
                <a:latin typeface="+mn-lt"/>
                <a:ea typeface="黑体" pitchFamily="49" charset="-122"/>
                <a:cs typeface="Times New Roman" panose="02020603050405020304" pitchFamily="18" charset="0"/>
              </a:rPr>
              <a:t>лентичка с Активен кислород и Аниони</a:t>
            </a:r>
          </a:p>
          <a:p>
            <a:pPr fontAlgn="base">
              <a:spcAft>
                <a:spcPct val="0"/>
              </a:spcAft>
              <a:buClrTx/>
              <a:buFont typeface="Wingdings" panose="05000000000000000000" pitchFamily="2" charset="2"/>
              <a:buChar char="u"/>
            </a:pPr>
            <a:r>
              <a:rPr lang="en-GB" altLang="zh-CN" sz="2000" b="0" dirty="0" smtClean="0">
                <a:solidFill>
                  <a:srgbClr val="336699"/>
                </a:solidFill>
                <a:latin typeface="+mn-lt"/>
                <a:ea typeface="黑体" pitchFamily="49" charset="-122"/>
                <a:cs typeface="Times New Roman" panose="02020603050405020304" pitchFamily="18" charset="0"/>
              </a:rPr>
              <a:t> </a:t>
            </a:r>
            <a:r>
              <a:rPr lang="ru-RU" altLang="zh-CN" sz="2000" b="0" dirty="0" smtClean="0">
                <a:solidFill>
                  <a:srgbClr val="336699"/>
                </a:solidFill>
                <a:latin typeface="+mn-lt"/>
                <a:ea typeface="黑体" pitchFamily="49" charset="-122"/>
                <a:cs typeface="Times New Roman" panose="02020603050405020304" pitchFamily="18" charset="0"/>
              </a:rPr>
              <a:t>Ултра </a:t>
            </a:r>
            <a:r>
              <a:rPr lang="ru-RU" altLang="zh-CN" sz="2000" b="0" dirty="0">
                <a:solidFill>
                  <a:srgbClr val="336699"/>
                </a:solidFill>
                <a:latin typeface="+mn-lt"/>
                <a:ea typeface="黑体" pitchFamily="49" charset="-122"/>
                <a:cs typeface="Times New Roman" panose="02020603050405020304" pitchFamily="18" charset="0"/>
              </a:rPr>
              <a:t>тънък дизайн</a:t>
            </a:r>
          </a:p>
          <a:p>
            <a:pPr fontAlgn="base">
              <a:spcAft>
                <a:spcPct val="0"/>
              </a:spcAft>
              <a:buClrTx/>
              <a:buFont typeface="Wingdings" panose="05000000000000000000" pitchFamily="2" charset="2"/>
              <a:buChar char="u"/>
            </a:pPr>
            <a:r>
              <a:rPr lang="en-GB" altLang="zh-CN" sz="2000" b="0" dirty="0" smtClean="0">
                <a:solidFill>
                  <a:srgbClr val="336699"/>
                </a:solidFill>
                <a:latin typeface="+mn-lt"/>
                <a:ea typeface="黑体" pitchFamily="49" charset="-122"/>
                <a:cs typeface="Times New Roman" panose="02020603050405020304" pitchFamily="18" charset="0"/>
              </a:rPr>
              <a:t> </a:t>
            </a:r>
            <a:r>
              <a:rPr lang="ru-RU" altLang="zh-CN" sz="2000" b="0" dirty="0" smtClean="0">
                <a:solidFill>
                  <a:srgbClr val="336699"/>
                </a:solidFill>
                <a:latin typeface="+mn-lt"/>
                <a:ea typeface="黑体" pitchFamily="49" charset="-122"/>
                <a:cs typeface="Times New Roman" panose="02020603050405020304" pitchFamily="18" charset="0"/>
              </a:rPr>
              <a:t>Комфорт </a:t>
            </a:r>
            <a:r>
              <a:rPr lang="ru-RU" altLang="zh-CN" sz="2000" b="0" dirty="0">
                <a:solidFill>
                  <a:srgbClr val="336699"/>
                </a:solidFill>
                <a:latin typeface="+mn-lt"/>
                <a:ea typeface="黑体" pitchFamily="49" charset="-122"/>
                <a:cs typeface="Times New Roman" panose="02020603050405020304" pitchFamily="18" charset="0"/>
              </a:rPr>
              <a:t>и свежест</a:t>
            </a:r>
            <a:endParaRPr lang="zh-CN" altLang="en-US" sz="2000" b="0" dirty="0">
              <a:solidFill>
                <a:srgbClr val="3366FF"/>
              </a:solidFill>
              <a:latin typeface="+mn-lt"/>
              <a:ea typeface="黑体" pitchFamily="49" charset="-122"/>
              <a:cs typeface="Times New Roman" panose="02020603050405020304" pitchFamily="18" charset="0"/>
            </a:endParaRPr>
          </a:p>
        </p:txBody>
      </p:sp>
      <p:pic>
        <p:nvPicPr>
          <p:cNvPr id="14"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95612" y="3727350"/>
            <a:ext cx="2667924" cy="2233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p:cNvPicPr>
            <a:picLocks noChangeAspect="1"/>
          </p:cNvPicPr>
          <p:nvPr/>
        </p:nvPicPr>
        <p:blipFill>
          <a:blip r:embed="rId5">
            <a:extLst>
              <a:ext uri="{28A0092B-C50C-407E-A947-70E740481C1C}">
                <a14:useLocalDpi xmlns:a14="http://schemas.microsoft.com/office/drawing/2010/main" val="0"/>
              </a:ext>
            </a:extLst>
          </a:blip>
          <a:srcRect l="5786" t="9441" r="6404" b="8258"/>
          <a:stretch>
            <a:fillRect/>
          </a:stretch>
        </p:blipFill>
        <p:spPr bwMode="auto">
          <a:xfrm>
            <a:off x="7507311" y="1113646"/>
            <a:ext cx="3322263" cy="280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7075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478321" y="908372"/>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r>
              <a:rPr lang="bg-BG" sz="2800" b="1" dirty="0" smtClean="0">
                <a:solidFill>
                  <a:srgbClr val="008000"/>
                </a:solidFill>
                <a:latin typeface="Myriad Pro" panose="020B0503030403020204" pitchFamily="34" charset="0"/>
              </a:rPr>
              <a:t>Куфарче </a:t>
            </a:r>
            <a:r>
              <a:rPr lang="bg-BG" sz="2800" b="1" dirty="0">
                <a:solidFill>
                  <a:srgbClr val="008000"/>
                </a:solidFill>
                <a:latin typeface="Myriad Pro" panose="020B0503030403020204" pitchFamily="34" charset="0"/>
              </a:rPr>
              <a:t>дамски превръзки «А</a:t>
            </a:r>
            <a:r>
              <a:rPr lang="en-GB" sz="2800" b="1" dirty="0" err="1">
                <a:solidFill>
                  <a:srgbClr val="008000"/>
                </a:solidFill>
                <a:latin typeface="Myriad Pro" panose="020B0503030403020204" pitchFamily="34" charset="0"/>
              </a:rPr>
              <a:t>iRiZ</a:t>
            </a:r>
            <a:r>
              <a:rPr lang="en-GB" sz="2800" b="1" dirty="0">
                <a:solidFill>
                  <a:srgbClr val="008000"/>
                </a:solidFill>
                <a:latin typeface="Myriad Pro" panose="020B0503030403020204" pitchFamily="34" charset="0"/>
              </a:rPr>
              <a:t>» </a:t>
            </a:r>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10" name="TextBox 3"/>
          <p:cNvSpPr txBox="1">
            <a:spLocks noChangeArrowheads="1"/>
          </p:cNvSpPr>
          <p:nvPr/>
        </p:nvSpPr>
        <p:spPr bwMode="auto">
          <a:xfrm>
            <a:off x="359742" y="1594321"/>
            <a:ext cx="737868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Aft>
                <a:spcPct val="0"/>
              </a:spcAft>
              <a:buClrTx/>
              <a:buFontTx/>
              <a:buNone/>
            </a:pPr>
            <a:r>
              <a:rPr lang="ru-RU" altLang="zh-CN" sz="2400" dirty="0">
                <a:solidFill>
                  <a:schemeClr val="tx1"/>
                </a:solidFill>
                <a:latin typeface="+mn-lt"/>
                <a:ea typeface="黑体" pitchFamily="49" charset="-122"/>
                <a:cs typeface="Times New Roman" panose="02020603050405020304" pitchFamily="18" charset="0"/>
              </a:rPr>
              <a:t>Този удобен и изгоден комплект съдържа 3 опаковки Дневни дамски превръзки, 2 опаковки Ежедневни дамски превръзки, 1 опаковка Нощни дамски превръзки.</a:t>
            </a:r>
            <a:endParaRPr lang="zh-CN" altLang="en-US" sz="2400" dirty="0">
              <a:solidFill>
                <a:schemeClr val="tx1"/>
              </a:solidFill>
              <a:latin typeface="+mn-lt"/>
              <a:ea typeface="黑体" pitchFamily="49" charset="-122"/>
              <a:cs typeface="Times New Roman" panose="02020603050405020304" pitchFamily="18" charset="0"/>
            </a:endParaRPr>
          </a:p>
        </p:txBody>
      </p:sp>
      <p:sp>
        <p:nvSpPr>
          <p:cNvPr id="16" name="TextBox 3"/>
          <p:cNvSpPr txBox="1">
            <a:spLocks noChangeArrowheads="1"/>
          </p:cNvSpPr>
          <p:nvPr/>
        </p:nvSpPr>
        <p:spPr bwMode="auto">
          <a:xfrm>
            <a:off x="732381" y="3706512"/>
            <a:ext cx="572516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v"/>
              <a:defRPr sz="2800" b="1">
                <a:solidFill>
                  <a:schemeClr val="accent1"/>
                </a:solidFill>
                <a:latin typeface="Verdana" panose="020B0604030504040204" pitchFamily="34" charset="0"/>
                <a:ea typeface="宋体" panose="02010600030101010101" pitchFamily="2" charset="-122"/>
              </a:defRPr>
            </a:lvl1pPr>
            <a:lvl2pPr marL="742950" indent="-28575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ea typeface="宋体" panose="02010600030101010101" pitchFamily="2" charset="-122"/>
              </a:defRPr>
            </a:lvl2pPr>
            <a:lvl3pPr marL="1143000" indent="-228600">
              <a:spcBef>
                <a:spcPct val="20000"/>
              </a:spcBef>
              <a:buClr>
                <a:schemeClr val="tx1"/>
              </a:buClr>
              <a:buChar char="•"/>
              <a:defRPr sz="22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Aft>
                <a:spcPct val="0"/>
              </a:spcAft>
              <a:buClrTx/>
              <a:buFontTx/>
              <a:buNone/>
            </a:pPr>
            <a:r>
              <a:rPr lang="ru-RU" altLang="zh-CN" sz="2600" dirty="0">
                <a:solidFill>
                  <a:schemeClr val="tx1"/>
                </a:solidFill>
                <a:latin typeface="+mn-lt"/>
                <a:ea typeface="黑体" pitchFamily="49" charset="-122"/>
                <a:cs typeface="Times New Roman" panose="02020603050405020304" pitchFamily="18" charset="0"/>
              </a:rPr>
              <a:t>Животът </a:t>
            </a:r>
            <a:r>
              <a:rPr lang="bg-BG" altLang="zh-CN" sz="2600" dirty="0" smtClean="0">
                <a:solidFill>
                  <a:schemeClr val="tx1"/>
                </a:solidFill>
                <a:latin typeface="+mn-lt"/>
                <a:ea typeface="黑体" pitchFamily="49" charset="-122"/>
                <a:cs typeface="Times New Roman" panose="02020603050405020304" pitchFamily="18" charset="0"/>
              </a:rPr>
              <a:t>става по-хубав</a:t>
            </a:r>
            <a:r>
              <a:rPr lang="ru-RU" altLang="zh-CN" sz="2600" dirty="0" smtClean="0">
                <a:solidFill>
                  <a:schemeClr val="tx1"/>
                </a:solidFill>
                <a:latin typeface="+mn-lt"/>
                <a:ea typeface="黑体" pitchFamily="49" charset="-122"/>
                <a:cs typeface="Times New Roman" panose="02020603050405020304" pitchFamily="18" charset="0"/>
              </a:rPr>
              <a:t> </a:t>
            </a:r>
            <a:r>
              <a:rPr lang="ru-RU" altLang="zh-CN" sz="2600" dirty="0">
                <a:solidFill>
                  <a:schemeClr val="tx1"/>
                </a:solidFill>
                <a:latin typeface="+mn-lt"/>
                <a:ea typeface="黑体" pitchFamily="49" charset="-122"/>
                <a:cs typeface="Times New Roman" panose="02020603050405020304" pitchFamily="18" charset="0"/>
              </a:rPr>
              <a:t>под действието на отрицателните йони и кислорода!</a:t>
            </a:r>
            <a:endParaRPr lang="zh-CN" altLang="en-US" sz="2600" dirty="0">
              <a:solidFill>
                <a:schemeClr val="tx1"/>
              </a:solidFill>
              <a:latin typeface="+mn-lt"/>
              <a:ea typeface="黑体" pitchFamily="49" charset="-122"/>
              <a:cs typeface="Times New Roman" panose="02020603050405020304" pitchFamily="18" charset="0"/>
            </a:endParaRPr>
          </a:p>
        </p:txBody>
      </p:sp>
      <p:sp>
        <p:nvSpPr>
          <p:cNvPr id="17" name="Shape 86"/>
          <p:cNvSpPr/>
          <p:nvPr/>
        </p:nvSpPr>
        <p:spPr>
          <a:xfrm>
            <a:off x="638660" y="3586060"/>
            <a:ext cx="6120955" cy="1446835"/>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8" name="Shape 86"/>
          <p:cNvSpPr/>
          <p:nvPr/>
        </p:nvSpPr>
        <p:spPr>
          <a:xfrm>
            <a:off x="123387" y="1420339"/>
            <a:ext cx="7846709" cy="1954681"/>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lgn="just">
              <a:spcBef>
                <a:spcPts val="0"/>
              </a:spcBef>
              <a:buNone/>
            </a:pPr>
            <a:endParaRPr dirty="0"/>
          </a:p>
        </p:txBody>
      </p:sp>
      <p:pic>
        <p:nvPicPr>
          <p:cNvPr id="19" name="Picture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32033" y="908372"/>
            <a:ext cx="4383894" cy="4542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83976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570918" y="960357"/>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r>
              <a:rPr lang="ru-RU" sz="3200" b="1" dirty="0" smtClean="0">
                <a:solidFill>
                  <a:srgbClr val="008000"/>
                </a:solidFill>
                <a:latin typeface="Myriad Pro" panose="020B0503030403020204" pitchFamily="34" charset="0"/>
              </a:rPr>
              <a:t>8 </a:t>
            </a:r>
            <a:r>
              <a:rPr lang="ru-RU" sz="3200" b="1" dirty="0">
                <a:solidFill>
                  <a:srgbClr val="008000"/>
                </a:solidFill>
                <a:latin typeface="Myriad Pro" panose="020B0503030403020204" pitchFamily="34" charset="0"/>
              </a:rPr>
              <a:t>неща, които не е добре да правите в периода на менструац</a:t>
            </a:r>
            <a:r>
              <a:rPr lang="ru-RU" sz="2800" b="1" dirty="0">
                <a:solidFill>
                  <a:srgbClr val="008000"/>
                </a:solidFill>
                <a:latin typeface="Myriad Pro" panose="020B0503030403020204" pitchFamily="34" charset="0"/>
              </a:rPr>
              <a:t>ия</a:t>
            </a:r>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14" name="Rectangle 3"/>
          <p:cNvSpPr txBox="1">
            <a:spLocks noChangeArrowheads="1"/>
          </p:cNvSpPr>
          <p:nvPr/>
        </p:nvSpPr>
        <p:spPr bwMode="auto">
          <a:xfrm>
            <a:off x="5995030" y="1889250"/>
            <a:ext cx="4714875" cy="491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hlink"/>
              </a:buClr>
              <a:buFont typeface="Wingdings" panose="05000000000000000000" pitchFamily="2" charset="2"/>
              <a:buChar char="v"/>
              <a:defRPr sz="2800" b="1">
                <a:solidFill>
                  <a:schemeClr val="accent1"/>
                </a:solidFill>
                <a:latin typeface="+mn-lt"/>
                <a:ea typeface="+mn-ea"/>
                <a:cs typeface="+mn-cs"/>
              </a:defRPr>
            </a:lvl1pPr>
            <a:lvl2pPr marL="742950" indent="-285750" algn="l" rtl="0" eaLnBrk="0" fontAlgn="base" hangingPunct="0">
              <a:spcBef>
                <a:spcPct val="20000"/>
              </a:spcBef>
              <a:spcAft>
                <a:spcPct val="0"/>
              </a:spcAft>
              <a:buClr>
                <a:schemeClr val="accent1"/>
              </a:buClr>
              <a:buFont typeface="Wingdings" panose="05000000000000000000" pitchFamily="2" charset="2"/>
              <a:buChar char="§"/>
              <a:defRPr sz="24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tx1"/>
              </a:buClr>
              <a:buChar char="•"/>
              <a:defRPr sz="2200">
                <a:solidFill>
                  <a:schemeClr val="tx1"/>
                </a:solidFill>
                <a:latin typeface="Arial" pitchFamily="34" charset="0"/>
                <a:ea typeface="+mn-ea"/>
              </a:defRPr>
            </a:lvl3pPr>
            <a:lvl4pPr marL="1600200" indent="-228600" algn="l" rtl="0" eaLnBrk="0" fontAlgn="base" hangingPunct="0">
              <a:spcBef>
                <a:spcPct val="20000"/>
              </a:spcBef>
              <a:spcAft>
                <a:spcPct val="0"/>
              </a:spcAft>
              <a:buChar char="–"/>
              <a:defRPr sz="2000">
                <a:solidFill>
                  <a:schemeClr val="tx1"/>
                </a:solidFill>
                <a:latin typeface="Arial" pitchFamily="34" charset="0"/>
                <a:ea typeface="+mn-ea"/>
              </a:defRPr>
            </a:lvl4pPr>
            <a:lvl5pPr marL="2057400" indent="-228600" algn="l" rtl="0" eaLnBrk="0" fontAlgn="base" hangingPunct="0">
              <a:spcBef>
                <a:spcPct val="20000"/>
              </a:spcBef>
              <a:spcAft>
                <a:spcPct val="0"/>
              </a:spcAft>
              <a:buChar char="»"/>
              <a:defRPr sz="2000">
                <a:solidFill>
                  <a:schemeClr val="tx1"/>
                </a:solidFill>
                <a:latin typeface="Arial" pitchFamily="34" charset="0"/>
                <a:ea typeface="+mn-ea"/>
              </a:defRPr>
            </a:lvl5pPr>
            <a:lvl6pPr marL="2514600" indent="-228600" algn="l" rtl="0" fontAlgn="base">
              <a:spcBef>
                <a:spcPct val="20000"/>
              </a:spcBef>
              <a:spcAft>
                <a:spcPct val="0"/>
              </a:spcAft>
              <a:buChar char="»"/>
              <a:defRPr sz="2000">
                <a:solidFill>
                  <a:schemeClr val="tx1"/>
                </a:solidFill>
                <a:latin typeface="Arial" pitchFamily="34" charset="0"/>
                <a:ea typeface="+mn-ea"/>
              </a:defRPr>
            </a:lvl6pPr>
            <a:lvl7pPr marL="2971800" indent="-228600" algn="l" rtl="0" fontAlgn="base">
              <a:spcBef>
                <a:spcPct val="20000"/>
              </a:spcBef>
              <a:spcAft>
                <a:spcPct val="0"/>
              </a:spcAft>
              <a:buChar char="»"/>
              <a:defRPr sz="2000">
                <a:solidFill>
                  <a:schemeClr val="tx1"/>
                </a:solidFill>
                <a:latin typeface="Arial" pitchFamily="34" charset="0"/>
                <a:ea typeface="+mn-ea"/>
              </a:defRPr>
            </a:lvl7pPr>
            <a:lvl8pPr marL="3429000" indent="-228600" algn="l" rtl="0" fontAlgn="base">
              <a:spcBef>
                <a:spcPct val="20000"/>
              </a:spcBef>
              <a:spcAft>
                <a:spcPct val="0"/>
              </a:spcAft>
              <a:buChar char="»"/>
              <a:defRPr sz="2000">
                <a:solidFill>
                  <a:schemeClr val="tx1"/>
                </a:solidFill>
                <a:latin typeface="Arial" pitchFamily="34" charset="0"/>
                <a:ea typeface="+mn-ea"/>
              </a:defRPr>
            </a:lvl8pPr>
            <a:lvl9pPr marL="3886200" indent="-228600" algn="l" rtl="0" fontAlgn="base">
              <a:spcBef>
                <a:spcPct val="20000"/>
              </a:spcBef>
              <a:spcAft>
                <a:spcPct val="0"/>
              </a:spcAft>
              <a:buChar char="»"/>
              <a:defRPr sz="2000">
                <a:solidFill>
                  <a:schemeClr val="tx1"/>
                </a:solidFill>
                <a:latin typeface="Arial" pitchFamily="34" charset="0"/>
                <a:ea typeface="+mn-ea"/>
              </a:defRPr>
            </a:lvl9pPr>
          </a:lstStyle>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Масажи на тялото</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Медицински прегледи</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Вадене на зъби</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Почистване на интимната зона с обикновен сапун</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Полов акт</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Консумация на алкохол</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Консумация на пържена храна</a:t>
            </a:r>
          </a:p>
          <a:p>
            <a:pPr marR="0" lvl="0" algn="l" defTabSz="914400" rtl="0" eaLnBrk="1" fontAlgn="base" latinLnBrk="0" hangingPunct="1">
              <a:lnSpc>
                <a:spcPct val="100000"/>
              </a:lnSpc>
              <a:spcBef>
                <a:spcPct val="20000"/>
              </a:spcBef>
              <a:spcAft>
                <a:spcPct val="0"/>
              </a:spcAft>
              <a:buClr>
                <a:srgbClr val="3197BB"/>
              </a:buClr>
              <a:buSzTx/>
              <a:buFont typeface="Wingdings" panose="05000000000000000000" pitchFamily="2" charset="2"/>
              <a:buChar char="Ø"/>
              <a:tabLst/>
              <a:defRPr/>
            </a:pPr>
            <a:r>
              <a:rPr kumimoji="0" lang="bg-BG" altLang="zh-CN" sz="2400" b="1" i="0" u="none" strike="noStrike" kern="0" cap="none" spc="0" normalizeH="0" baseline="0" noProof="0" dirty="0" smtClean="0">
                <a:ln>
                  <a:noFill/>
                </a:ln>
                <a:solidFill>
                  <a:schemeClr val="tx1"/>
                </a:solidFill>
                <a:effectLst/>
                <a:uLnTx/>
                <a:uFillTx/>
                <a:ea typeface="宋体"/>
                <a:cs typeface="Times New Roman" panose="02020603050405020304" pitchFamily="18" charset="0"/>
              </a:rPr>
              <a:t>Продължително пеене</a:t>
            </a:r>
            <a:endParaRPr kumimoji="0" lang="en-US" altLang="zh-CN" sz="2400" b="1" i="0" u="none" strike="noStrike" kern="0" cap="none" spc="0" normalizeH="0" baseline="0" noProof="0" dirty="0">
              <a:ln>
                <a:noFill/>
              </a:ln>
              <a:solidFill>
                <a:schemeClr val="tx1"/>
              </a:solidFill>
              <a:effectLst/>
              <a:uLnTx/>
              <a:uFillTx/>
              <a:ea typeface="宋体"/>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3621" y="1588168"/>
            <a:ext cx="4531489" cy="453148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845390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box(in)">
                                      <p:cBhvr>
                                        <p:cTn id="7" dur="500"/>
                                        <p:tgtEl>
                                          <p:spTgt spid="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xEl>
                                              <p:pRg st="1" end="1"/>
                                            </p:txEl>
                                          </p:spTgt>
                                        </p:tgtEl>
                                        <p:attrNameLst>
                                          <p:attrName>style.visibility</p:attrName>
                                        </p:attrNameLst>
                                      </p:cBhvr>
                                      <p:to>
                                        <p:strVal val="visible"/>
                                      </p:to>
                                    </p:set>
                                    <p:animEffect transition="in" filter="box(in)">
                                      <p:cBhvr>
                                        <p:cTn id="12" dur="500"/>
                                        <p:tgtEl>
                                          <p:spTgt spid="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animEffect transition="in" filter="box(in)">
                                      <p:cBhvr>
                                        <p:cTn id="17" dur="500"/>
                                        <p:tgtEl>
                                          <p:spTgt spid="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4">
                                            <p:txEl>
                                              <p:pRg st="3" end="3"/>
                                            </p:txEl>
                                          </p:spTgt>
                                        </p:tgtEl>
                                        <p:attrNameLst>
                                          <p:attrName>style.visibility</p:attrName>
                                        </p:attrNameLst>
                                      </p:cBhvr>
                                      <p:to>
                                        <p:strVal val="visible"/>
                                      </p:to>
                                    </p:set>
                                    <p:animEffect transition="in" filter="box(in)">
                                      <p:cBhvr>
                                        <p:cTn id="22" dur="500"/>
                                        <p:tgtEl>
                                          <p:spTgt spid="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4">
                                            <p:txEl>
                                              <p:pRg st="4" end="4"/>
                                            </p:txEl>
                                          </p:spTgt>
                                        </p:tgtEl>
                                        <p:attrNameLst>
                                          <p:attrName>style.visibility</p:attrName>
                                        </p:attrNameLst>
                                      </p:cBhvr>
                                      <p:to>
                                        <p:strVal val="visible"/>
                                      </p:to>
                                    </p:set>
                                    <p:animEffect transition="in" filter="box(in)">
                                      <p:cBhvr>
                                        <p:cTn id="27" dur="500"/>
                                        <p:tgtEl>
                                          <p:spTgt spid="1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4">
                                            <p:txEl>
                                              <p:pRg st="5" end="5"/>
                                            </p:txEl>
                                          </p:spTgt>
                                        </p:tgtEl>
                                        <p:attrNameLst>
                                          <p:attrName>style.visibility</p:attrName>
                                        </p:attrNameLst>
                                      </p:cBhvr>
                                      <p:to>
                                        <p:strVal val="visible"/>
                                      </p:to>
                                    </p:set>
                                    <p:animEffect transition="in" filter="box(in)">
                                      <p:cBhvr>
                                        <p:cTn id="32" dur="500"/>
                                        <p:tgtEl>
                                          <p:spTgt spid="1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4">
                                            <p:txEl>
                                              <p:pRg st="6" end="6"/>
                                            </p:txEl>
                                          </p:spTgt>
                                        </p:tgtEl>
                                        <p:attrNameLst>
                                          <p:attrName>style.visibility</p:attrName>
                                        </p:attrNameLst>
                                      </p:cBhvr>
                                      <p:to>
                                        <p:strVal val="visible"/>
                                      </p:to>
                                    </p:set>
                                    <p:animEffect transition="in" filter="box(in)">
                                      <p:cBhvr>
                                        <p:cTn id="37" dur="500"/>
                                        <p:tgtEl>
                                          <p:spTgt spid="14">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4">
                                            <p:txEl>
                                              <p:pRg st="7" end="7"/>
                                            </p:txEl>
                                          </p:spTgt>
                                        </p:tgtEl>
                                        <p:attrNameLst>
                                          <p:attrName>style.visibility</p:attrName>
                                        </p:attrNameLst>
                                      </p:cBhvr>
                                      <p:to>
                                        <p:strVal val="visible"/>
                                      </p:to>
                                    </p:set>
                                    <p:animEffect transition="in" filter="box(in)">
                                      <p:cBhvr>
                                        <p:cTn id="42" dur="500"/>
                                        <p:tgtEl>
                                          <p:spTgt spid="1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570918" y="773777"/>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r>
              <a:rPr lang="ru-RU" sz="2800" b="1" dirty="0" smtClean="0">
                <a:solidFill>
                  <a:srgbClr val="008000"/>
                </a:solidFill>
                <a:latin typeface="Myriad Pro" panose="020B0503030403020204" pitchFamily="34" charset="0"/>
              </a:rPr>
              <a:t>Малки </a:t>
            </a:r>
            <a:r>
              <a:rPr lang="ru-RU" sz="2800" b="1" dirty="0">
                <a:solidFill>
                  <a:srgbClr val="008000"/>
                </a:solidFill>
                <a:latin typeface="Myriad Pro" panose="020B0503030403020204" pitchFamily="34" charset="0"/>
              </a:rPr>
              <a:t>съвети за периода на менструация</a:t>
            </a:r>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sp>
        <p:nvSpPr>
          <p:cNvPr id="8" name="TextBox 6"/>
          <p:cNvSpPr txBox="1">
            <a:spLocks noChangeArrowheads="1"/>
          </p:cNvSpPr>
          <p:nvPr/>
        </p:nvSpPr>
        <p:spPr bwMode="auto">
          <a:xfrm>
            <a:off x="6311393" y="1738407"/>
            <a:ext cx="4471778" cy="5693866"/>
          </a:xfrm>
          <a:prstGeom prst="rect">
            <a:avLst/>
          </a:prstGeom>
          <a:noFill/>
          <a:ln>
            <a:noFill/>
          </a:ln>
          <a:extLst/>
        </p:spPr>
        <p:txBody>
          <a:bodyPr wrap="square">
            <a:spAutoFit/>
          </a:bodyPr>
          <a:lstStyle>
            <a:lvl1pPr eaLnBrk="0" hangingPunct="0">
              <a:defRPr sz="2400">
                <a:solidFill>
                  <a:schemeClr val="tx1"/>
                </a:solidFill>
                <a:latin typeface="黑体" pitchFamily="49" charset="-122"/>
                <a:ea typeface="黑体" pitchFamily="49" charset="-122"/>
              </a:defRPr>
            </a:lvl1pPr>
            <a:lvl2pPr marL="742950" indent="-285750" eaLnBrk="0" hangingPunct="0">
              <a:defRPr sz="2400">
                <a:solidFill>
                  <a:schemeClr val="tx1"/>
                </a:solidFill>
                <a:latin typeface="黑体" pitchFamily="49" charset="-122"/>
                <a:ea typeface="黑体" pitchFamily="49" charset="-122"/>
              </a:defRPr>
            </a:lvl2pPr>
            <a:lvl3pPr marL="1143000" indent="-228600" eaLnBrk="0" hangingPunct="0">
              <a:defRPr sz="2400">
                <a:solidFill>
                  <a:schemeClr val="tx1"/>
                </a:solidFill>
                <a:latin typeface="黑体" pitchFamily="49" charset="-122"/>
                <a:ea typeface="黑体" pitchFamily="49" charset="-122"/>
              </a:defRPr>
            </a:lvl3pPr>
            <a:lvl4pPr marL="1600200" indent="-228600" eaLnBrk="0" hangingPunct="0">
              <a:defRPr sz="2400">
                <a:solidFill>
                  <a:schemeClr val="tx1"/>
                </a:solidFill>
                <a:latin typeface="黑体" pitchFamily="49" charset="-122"/>
                <a:ea typeface="黑体" pitchFamily="49" charset="-122"/>
              </a:defRPr>
            </a:lvl4pPr>
            <a:lvl5pPr marL="2057400" indent="-228600" eaLnBrk="0" hangingPunct="0">
              <a:defRPr sz="2400">
                <a:solidFill>
                  <a:schemeClr val="tx1"/>
                </a:solidFill>
                <a:latin typeface="黑体" pitchFamily="49" charset="-122"/>
                <a:ea typeface="黑体" pitchFamily="49" charset="-122"/>
              </a:defRPr>
            </a:lvl5pPr>
            <a:lvl6pPr marL="2514600" indent="-228600" eaLnBrk="0" fontAlgn="base" hangingPunct="0">
              <a:spcBef>
                <a:spcPct val="20000"/>
              </a:spcBef>
              <a:spcAft>
                <a:spcPct val="0"/>
              </a:spcAft>
              <a:buChar char="―"/>
              <a:defRPr sz="2400">
                <a:solidFill>
                  <a:schemeClr val="tx1"/>
                </a:solidFill>
                <a:latin typeface="黑体" pitchFamily="49" charset="-122"/>
                <a:ea typeface="黑体" pitchFamily="49" charset="-122"/>
              </a:defRPr>
            </a:lvl6pPr>
            <a:lvl7pPr marL="2971800" indent="-228600" eaLnBrk="0" fontAlgn="base" hangingPunct="0">
              <a:spcBef>
                <a:spcPct val="20000"/>
              </a:spcBef>
              <a:spcAft>
                <a:spcPct val="0"/>
              </a:spcAft>
              <a:buChar char="―"/>
              <a:defRPr sz="2400">
                <a:solidFill>
                  <a:schemeClr val="tx1"/>
                </a:solidFill>
                <a:latin typeface="黑体" pitchFamily="49" charset="-122"/>
                <a:ea typeface="黑体" pitchFamily="49" charset="-122"/>
              </a:defRPr>
            </a:lvl7pPr>
            <a:lvl8pPr marL="3429000" indent="-228600" eaLnBrk="0" fontAlgn="base" hangingPunct="0">
              <a:spcBef>
                <a:spcPct val="20000"/>
              </a:spcBef>
              <a:spcAft>
                <a:spcPct val="0"/>
              </a:spcAft>
              <a:buChar char="―"/>
              <a:defRPr sz="2400">
                <a:solidFill>
                  <a:schemeClr val="tx1"/>
                </a:solidFill>
                <a:latin typeface="黑体" pitchFamily="49" charset="-122"/>
                <a:ea typeface="黑体" pitchFamily="49" charset="-122"/>
              </a:defRPr>
            </a:lvl8pPr>
            <a:lvl9pPr marL="3886200" indent="-228600" eaLnBrk="0" fontAlgn="base" hangingPunct="0">
              <a:spcBef>
                <a:spcPct val="20000"/>
              </a:spcBef>
              <a:spcAft>
                <a:spcPct val="0"/>
              </a:spcAft>
              <a:buChar char="―"/>
              <a:defRPr sz="2400">
                <a:solidFill>
                  <a:schemeClr val="tx1"/>
                </a:solidFill>
                <a:latin typeface="黑体" pitchFamily="49" charset="-122"/>
                <a:ea typeface="黑体" pitchFamily="49" charset="-122"/>
              </a:defRPr>
            </a:lvl9pPr>
          </a:lstStyle>
          <a:p>
            <a:pPr marL="342900" indent="-342900" eaLnBrk="1" fontAlgn="base" hangingPunct="1">
              <a:spcBef>
                <a:spcPct val="20000"/>
              </a:spcBef>
              <a:spcAft>
                <a:spcPct val="0"/>
              </a:spcAft>
              <a:buFont typeface="Wingdings" panose="05000000000000000000" pitchFamily="2" charset="2"/>
              <a:buChar char="ü"/>
              <a:defRPr/>
            </a:pPr>
            <a:r>
              <a:rPr lang="ru-RU" sz="2200" dirty="0">
                <a:solidFill>
                  <a:srgbClr val="264D73"/>
                </a:solidFill>
                <a:latin typeface="+mn-lt"/>
                <a:cs typeface="Times New Roman" pitchFamily="18" charset="0"/>
              </a:rPr>
              <a:t>Поддържайте добра </a:t>
            </a:r>
            <a:r>
              <a:rPr lang="ru-RU" sz="2200" dirty="0" smtClean="0">
                <a:solidFill>
                  <a:srgbClr val="264D73"/>
                </a:solidFill>
                <a:latin typeface="+mn-lt"/>
                <a:cs typeface="Times New Roman" pitchFamily="18" charset="0"/>
              </a:rPr>
              <a:t>хигиена</a:t>
            </a:r>
            <a:r>
              <a:rPr lang="en-GB" sz="2200" dirty="0" smtClean="0">
                <a:solidFill>
                  <a:srgbClr val="264D73"/>
                </a:solidFill>
                <a:latin typeface="+mn-lt"/>
                <a:cs typeface="Times New Roman" pitchFamily="18" charset="0"/>
              </a:rPr>
              <a:t>;</a:t>
            </a:r>
            <a:endParaRPr lang="ru-RU" sz="2200" dirty="0">
              <a:solidFill>
                <a:srgbClr val="264D73"/>
              </a:solidFill>
              <a:latin typeface="+mn-lt"/>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r>
              <a:rPr lang="ru-RU" sz="2200" dirty="0">
                <a:solidFill>
                  <a:srgbClr val="264D73"/>
                </a:solidFill>
                <a:latin typeface="+mn-lt"/>
                <a:cs typeface="Times New Roman" pitchFamily="18" charset="0"/>
              </a:rPr>
              <a:t>Използвайте топла преварена </a:t>
            </a:r>
            <a:r>
              <a:rPr lang="ru-RU" sz="2200" dirty="0" smtClean="0">
                <a:solidFill>
                  <a:srgbClr val="264D73"/>
                </a:solidFill>
                <a:latin typeface="+mn-lt"/>
                <a:cs typeface="Times New Roman" pitchFamily="18" charset="0"/>
              </a:rPr>
              <a:t>вода</a:t>
            </a:r>
            <a:r>
              <a:rPr lang="en-GB" sz="2200" dirty="0" smtClean="0">
                <a:solidFill>
                  <a:srgbClr val="264D73"/>
                </a:solidFill>
                <a:latin typeface="+mn-lt"/>
                <a:cs typeface="Times New Roman" pitchFamily="18" charset="0"/>
              </a:rPr>
              <a:t>;</a:t>
            </a:r>
            <a:endParaRPr lang="ru-RU" sz="2200" dirty="0">
              <a:solidFill>
                <a:srgbClr val="264D73"/>
              </a:solidFill>
              <a:latin typeface="+mn-lt"/>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r>
              <a:rPr lang="ru-RU" sz="2200" dirty="0">
                <a:solidFill>
                  <a:srgbClr val="264D73"/>
                </a:solidFill>
                <a:latin typeface="+mn-lt"/>
                <a:cs typeface="Times New Roman" pitchFamily="18" charset="0"/>
              </a:rPr>
              <a:t>Използвайте мека тоалетна </a:t>
            </a:r>
            <a:r>
              <a:rPr lang="ru-RU" sz="2200" dirty="0" smtClean="0">
                <a:solidFill>
                  <a:srgbClr val="264D73"/>
                </a:solidFill>
                <a:latin typeface="+mn-lt"/>
                <a:cs typeface="Times New Roman" pitchFamily="18" charset="0"/>
              </a:rPr>
              <a:t>хартия</a:t>
            </a:r>
            <a:r>
              <a:rPr lang="en-GB" sz="2200" dirty="0" smtClean="0">
                <a:solidFill>
                  <a:srgbClr val="264D73"/>
                </a:solidFill>
                <a:latin typeface="+mn-lt"/>
                <a:cs typeface="Times New Roman" pitchFamily="18" charset="0"/>
              </a:rPr>
              <a:t>;</a:t>
            </a:r>
            <a:endParaRPr lang="ru-RU" sz="2200" dirty="0">
              <a:solidFill>
                <a:srgbClr val="264D73"/>
              </a:solidFill>
              <a:latin typeface="+mn-lt"/>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r>
              <a:rPr lang="ru-RU" sz="2200" dirty="0">
                <a:solidFill>
                  <a:srgbClr val="264D73"/>
                </a:solidFill>
                <a:latin typeface="+mn-lt"/>
                <a:cs typeface="Times New Roman" pitchFamily="18" charset="0"/>
              </a:rPr>
              <a:t>Използвайте меки </a:t>
            </a:r>
            <a:r>
              <a:rPr lang="ru-RU" sz="2200" dirty="0" smtClean="0">
                <a:solidFill>
                  <a:srgbClr val="264D73"/>
                </a:solidFill>
                <a:latin typeface="+mn-lt"/>
                <a:cs typeface="Times New Roman" pitchFamily="18" charset="0"/>
              </a:rPr>
              <a:t>кърпи</a:t>
            </a:r>
            <a:r>
              <a:rPr lang="en-GB" sz="2200" dirty="0" smtClean="0">
                <a:solidFill>
                  <a:srgbClr val="264D73"/>
                </a:solidFill>
                <a:latin typeface="+mn-lt"/>
                <a:cs typeface="Times New Roman" pitchFamily="18" charset="0"/>
              </a:rPr>
              <a:t>;</a:t>
            </a:r>
            <a:endParaRPr lang="ru-RU" sz="2200" dirty="0">
              <a:solidFill>
                <a:srgbClr val="264D73"/>
              </a:solidFill>
              <a:latin typeface="+mn-lt"/>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r>
              <a:rPr lang="ru-RU" sz="2200" dirty="0">
                <a:solidFill>
                  <a:srgbClr val="264D73"/>
                </a:solidFill>
                <a:latin typeface="+mn-lt"/>
                <a:cs typeface="Times New Roman" pitchFamily="18" charset="0"/>
              </a:rPr>
              <a:t>Редовно ходете на </a:t>
            </a:r>
            <a:r>
              <a:rPr lang="ru-RU" sz="2200" dirty="0" smtClean="0">
                <a:solidFill>
                  <a:srgbClr val="264D73"/>
                </a:solidFill>
                <a:latin typeface="+mn-lt"/>
                <a:cs typeface="Times New Roman" pitchFamily="18" charset="0"/>
              </a:rPr>
              <a:t>разходка</a:t>
            </a:r>
            <a:r>
              <a:rPr lang="en-GB" sz="2200" dirty="0" smtClean="0">
                <a:solidFill>
                  <a:srgbClr val="264D73"/>
                </a:solidFill>
                <a:latin typeface="+mn-lt"/>
                <a:cs typeface="Times New Roman" pitchFamily="18" charset="0"/>
              </a:rPr>
              <a:t>;</a:t>
            </a:r>
            <a:endParaRPr lang="ru-RU" sz="2200" dirty="0">
              <a:solidFill>
                <a:srgbClr val="264D73"/>
              </a:solidFill>
              <a:latin typeface="+mn-lt"/>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r>
              <a:rPr lang="ru-RU" sz="2200" dirty="0" smtClean="0">
                <a:solidFill>
                  <a:srgbClr val="264D73"/>
                </a:solidFill>
                <a:latin typeface="+mn-lt"/>
                <a:cs typeface="Times New Roman" pitchFamily="18" charset="0"/>
              </a:rPr>
              <a:t>Бал</a:t>
            </a:r>
            <a:r>
              <a:rPr lang="en-GB" sz="2200" dirty="0" smtClean="0">
                <a:solidFill>
                  <a:srgbClr val="264D73"/>
                </a:solidFill>
                <a:latin typeface="+mn-lt"/>
                <a:cs typeface="Times New Roman" pitchFamily="18" charset="0"/>
              </a:rPr>
              <a:t>a</a:t>
            </a:r>
            <a:r>
              <a:rPr lang="ru-RU" sz="2200" dirty="0" smtClean="0">
                <a:solidFill>
                  <a:srgbClr val="264D73"/>
                </a:solidFill>
                <a:latin typeface="+mn-lt"/>
                <a:cs typeface="Times New Roman" pitchFamily="18" charset="0"/>
              </a:rPr>
              <a:t>нсирана </a:t>
            </a:r>
            <a:r>
              <a:rPr lang="ru-RU" sz="2200" dirty="0">
                <a:solidFill>
                  <a:srgbClr val="264D73"/>
                </a:solidFill>
                <a:latin typeface="+mn-lt"/>
                <a:cs typeface="Times New Roman" pitchFamily="18" charset="0"/>
              </a:rPr>
              <a:t>диета и подържане на режима на </a:t>
            </a:r>
            <a:r>
              <a:rPr lang="ru-RU" sz="2200" dirty="0" smtClean="0">
                <a:solidFill>
                  <a:srgbClr val="264D73"/>
                </a:solidFill>
                <a:latin typeface="+mn-lt"/>
                <a:cs typeface="Times New Roman" pitchFamily="18" charset="0"/>
              </a:rPr>
              <a:t>съня</a:t>
            </a:r>
            <a:r>
              <a:rPr lang="en-GB" sz="2200" dirty="0" smtClean="0">
                <a:solidFill>
                  <a:srgbClr val="264D73"/>
                </a:solidFill>
                <a:latin typeface="+mn-lt"/>
                <a:cs typeface="Times New Roman" pitchFamily="18" charset="0"/>
              </a:rPr>
              <a:t>;</a:t>
            </a:r>
            <a:endParaRPr lang="ru-RU" sz="2200" dirty="0">
              <a:solidFill>
                <a:srgbClr val="264D73"/>
              </a:solidFill>
              <a:latin typeface="+mn-lt"/>
              <a:cs typeface="Times New Roman" pitchFamily="18" charset="0"/>
            </a:endParaRPr>
          </a:p>
          <a:p>
            <a:pPr marL="457200" indent="-457200" eaLnBrk="1" fontAlgn="base" hangingPunct="1">
              <a:spcBef>
                <a:spcPct val="20000"/>
              </a:spcBef>
              <a:spcAft>
                <a:spcPct val="0"/>
              </a:spcAft>
              <a:buFont typeface="Wingdings" panose="05000000000000000000" pitchFamily="2" charset="2"/>
              <a:buChar char="ü"/>
              <a:defRPr/>
            </a:pPr>
            <a:endParaRPr lang="ru-RU" dirty="0">
              <a:solidFill>
                <a:srgbClr val="264D73"/>
              </a:solidFill>
              <a:latin typeface="Times New Roman" pitchFamily="18" charset="0"/>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endParaRPr lang="ru-RU" dirty="0">
              <a:solidFill>
                <a:srgbClr val="264D73"/>
              </a:solidFill>
              <a:latin typeface="Times New Roman" pitchFamily="18" charset="0"/>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endParaRPr lang="ru-RU" dirty="0">
              <a:solidFill>
                <a:srgbClr val="264D73"/>
              </a:solidFill>
              <a:latin typeface="Times New Roman" pitchFamily="18" charset="0"/>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endParaRPr lang="ru-RU" dirty="0">
              <a:solidFill>
                <a:srgbClr val="264D73"/>
              </a:solidFill>
              <a:latin typeface="Times New Roman" pitchFamily="18" charset="0"/>
              <a:cs typeface="Times New Roman" pitchFamily="18" charset="0"/>
            </a:endParaRPr>
          </a:p>
          <a:p>
            <a:pPr marL="342900" indent="-342900" eaLnBrk="1" fontAlgn="base" hangingPunct="1">
              <a:spcBef>
                <a:spcPct val="20000"/>
              </a:spcBef>
              <a:spcAft>
                <a:spcPct val="0"/>
              </a:spcAft>
              <a:buFont typeface="Wingdings" panose="05000000000000000000" pitchFamily="2" charset="2"/>
              <a:buChar char="ü"/>
              <a:defRPr/>
            </a:pPr>
            <a:endParaRPr lang="ru-RU" dirty="0">
              <a:solidFill>
                <a:srgbClr val="264D73"/>
              </a:solidFill>
              <a:latin typeface="Times New Roman" pitchFamily="18" charset="0"/>
              <a:cs typeface="Times New Roman" pitchFamily="18"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070" y="1210505"/>
            <a:ext cx="4802171" cy="48021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8580136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1"/>
          <p:cNvSpPr txBox="1">
            <a:spLocks/>
          </p:cNvSpPr>
          <p:nvPr/>
        </p:nvSpPr>
        <p:spPr>
          <a:xfrm>
            <a:off x="674613" y="989556"/>
            <a:ext cx="7136842" cy="87345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a:solidFill>
                <a:srgbClr val="008000"/>
              </a:solidFill>
              <a:latin typeface="Myriad Pro" panose="020B0503030403020204" pitchFamily="34" charset="0"/>
            </a:endParaRPr>
          </a:p>
          <a:p>
            <a:r>
              <a:rPr lang="ru-RU" sz="2800" b="1" dirty="0" smtClean="0">
                <a:solidFill>
                  <a:srgbClr val="008000"/>
                </a:solidFill>
                <a:latin typeface="Myriad Pro" panose="020B0503030403020204" pitchFamily="34" charset="0"/>
              </a:rPr>
              <a:t>Перфектна </a:t>
            </a:r>
            <a:r>
              <a:rPr lang="ru-RU" sz="2800" b="1" dirty="0">
                <a:solidFill>
                  <a:srgbClr val="008000"/>
                </a:solidFill>
                <a:latin typeface="Myriad Pro" panose="020B0503030403020204" pitchFamily="34" charset="0"/>
              </a:rPr>
              <a:t>8-слойна защита</a:t>
            </a:r>
            <a:br>
              <a:rPr lang="ru-RU" sz="2800" b="1" dirty="0">
                <a:solidFill>
                  <a:srgbClr val="008000"/>
                </a:solidFill>
                <a:latin typeface="Myriad Pro" panose="020B0503030403020204" pitchFamily="34" charset="0"/>
              </a:rPr>
            </a:br>
            <a:r>
              <a:rPr lang="ru-RU" sz="2800" b="1" dirty="0">
                <a:solidFill>
                  <a:srgbClr val="008000"/>
                </a:solidFill>
                <a:latin typeface="Myriad Pro" panose="020B0503030403020204" pitchFamily="34" charset="0"/>
              </a:rPr>
              <a:t>Активен кислород и Отрицателни йони</a:t>
            </a:r>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endParaRPr lang="bg-BG" sz="2800" b="1" dirty="0">
              <a:solidFill>
                <a:srgbClr val="008000"/>
              </a:solidFill>
              <a:latin typeface="Myriad Pro" panose="020B0503030403020204" pitchFamily="34" charset="0"/>
            </a:endParaRPr>
          </a:p>
          <a:p>
            <a:endParaRPr lang="en-GB" sz="2800" b="1" dirty="0" smtClean="0">
              <a:solidFill>
                <a:srgbClr val="008000"/>
              </a:solidFill>
              <a:latin typeface="Myriad Pro" panose="020B0503030403020204" pitchFamily="34" charset="0"/>
            </a:endParaRPr>
          </a:p>
          <a:p>
            <a:pPr algn="r" fontAlgn="base">
              <a:lnSpc>
                <a:spcPct val="100000"/>
              </a:lnSpc>
              <a:spcBef>
                <a:spcPts val="0"/>
              </a:spcBef>
              <a:spcAft>
                <a:spcPct val="0"/>
              </a:spcAft>
            </a:pPr>
            <a:r>
              <a:rPr lang="en-GB" sz="2800" b="1" dirty="0" smtClean="0">
                <a:solidFill>
                  <a:srgbClr val="008000"/>
                </a:solidFill>
                <a:latin typeface="Myriad Pro" panose="020B0503030403020204" pitchFamily="34" charset="0"/>
              </a:rPr>
              <a:t> </a:t>
            </a:r>
            <a:r>
              <a:rPr lang="ru-RU" altLang="zh-CN" sz="1800" dirty="0" smtClean="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Уникален </a:t>
            </a:r>
            <a:r>
              <a:rPr lang="ru-RU" altLang="zh-CN"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rPr>
              <a:t>8-слоен дизайн</a:t>
            </a:r>
            <a:endParaRPr lang="zh-CN" altLang="en-US" sz="1800" dirty="0">
              <a:solidFill>
                <a:srgbClr val="FFFFFF"/>
              </a:solidFill>
              <a:latin typeface="Times New Roman" panose="02020603050405020304" pitchFamily="18" charset="0"/>
              <a:ea typeface="Arial Unicode MS" panose="020B0604020202020204" pitchFamily="34" charset="-128"/>
              <a:cs typeface="Arial Unicode MS" panose="020B0604020202020204" pitchFamily="34" charset="-128"/>
            </a:endParaRPr>
          </a:p>
          <a:p>
            <a:endParaRPr lang="en-GB" sz="2800" b="1" dirty="0" smtClean="0">
              <a:solidFill>
                <a:srgbClr val="008000"/>
              </a:solidFill>
              <a:latin typeface="Myriad Pro" panose="020B0503030403020204" pitchFamily="34" charset="0"/>
            </a:endParaRPr>
          </a:p>
          <a:p>
            <a:r>
              <a:rPr lang="en-GB" sz="2800" b="1" dirty="0" smtClean="0">
                <a:solidFill>
                  <a:srgbClr val="008000"/>
                </a:solidFill>
                <a:latin typeface="Myriad Pro" panose="020B0503030403020204" pitchFamily="34" charset="0"/>
              </a:rPr>
              <a:t> </a:t>
            </a:r>
          </a:p>
          <a:p>
            <a:r>
              <a:rPr lang="en-GB" sz="2800" b="1" dirty="0" smtClean="0">
                <a:solidFill>
                  <a:srgbClr val="008000"/>
                </a:solidFill>
                <a:latin typeface="Myriad Pro" panose="020B0503030403020204" pitchFamily="34" charset="0"/>
              </a:rPr>
              <a:t> </a:t>
            </a:r>
          </a:p>
          <a:p>
            <a:r>
              <a:rPr lang="ru-RU" sz="2800" b="1" dirty="0">
                <a:solidFill>
                  <a:srgbClr val="008000"/>
                </a:solidFill>
                <a:latin typeface="Myriad Pro" panose="020B0503030403020204" pitchFamily="34" charset="0"/>
              </a:rPr>
              <a:t/>
            </a:r>
            <a:br>
              <a:rPr lang="ru-RU" sz="2800" b="1" dirty="0">
                <a:solidFill>
                  <a:srgbClr val="008000"/>
                </a:solidFill>
                <a:latin typeface="Myriad Pro" panose="020B0503030403020204" pitchFamily="34" charset="0"/>
              </a:rPr>
            </a:br>
            <a:endParaRPr lang="pl-PL" sz="2800" b="1" dirty="0">
              <a:solidFill>
                <a:srgbClr val="008000"/>
              </a:solidFill>
              <a:latin typeface="Myriad Pro" panose="020B0503030403020204" pitchFamily="34" charset="0"/>
            </a:endParaRPr>
          </a:p>
        </p:txBody>
      </p:sp>
      <p:sp>
        <p:nvSpPr>
          <p:cNvPr id="11" name="Tytuł 1">
            <a:extLst>
              <a:ext uri="{FF2B5EF4-FFF2-40B4-BE49-F238E27FC236}">
                <a16:creationId xmlns="" xmlns:a16="http://schemas.microsoft.com/office/drawing/2014/main" id="{7C8E0045-FD11-4318-A7C5-7F8CB7130377}"/>
              </a:ext>
            </a:extLst>
          </p:cNvPr>
          <p:cNvSpPr txBox="1">
            <a:spLocks/>
          </p:cNvSpPr>
          <p:nvPr/>
        </p:nvSpPr>
        <p:spPr>
          <a:xfrm>
            <a:off x="9495612" y="6169306"/>
            <a:ext cx="3739487" cy="281796"/>
          </a:xfrm>
          <a:prstGeom prst="rect">
            <a:avLst/>
          </a:prstGeom>
          <a:noFill/>
        </p:spPr>
        <p:style>
          <a:lnRef idx="0">
            <a:scrgbClr r="0" g="0" b="0"/>
          </a:lnRef>
          <a:fillRef idx="1001">
            <a:schemeClr val="lt1"/>
          </a:fillRef>
          <a:effectRef idx="0">
            <a:scrgbClr r="0" g="0" b="0"/>
          </a:effectRef>
          <a:fontRef idx="major"/>
        </p:style>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pPr algn="l"/>
            <a:r>
              <a:rPr lang="pl-PL" sz="1200" b="1" dirty="0">
                <a:solidFill>
                  <a:srgbClr val="008000"/>
                </a:solidFill>
                <a:latin typeface="Myriad Pro" panose="020B0503030403020204" pitchFamily="34" charset="0"/>
              </a:rPr>
              <a:t>Harmony, responsibility, prosperity</a:t>
            </a:r>
          </a:p>
        </p:txBody>
      </p:sp>
      <p:sp>
        <p:nvSpPr>
          <p:cNvPr id="12" name="Rectangle 11">
            <a:extLst>
              <a:ext uri="{FF2B5EF4-FFF2-40B4-BE49-F238E27FC236}">
                <a16:creationId xmlns="" xmlns:a16="http://schemas.microsoft.com/office/drawing/2014/main" id="{1BD0FC2A-EA73-4B63-AB52-92DA7169FB7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13" name="Obraz 5">
            <a:extLst>
              <a:ext uri="{FF2B5EF4-FFF2-40B4-BE49-F238E27FC236}">
                <a16:creationId xmlns="" xmlns:a16="http://schemas.microsoft.com/office/drawing/2014/main" id="{B262D0E3-46FD-4C4F-8A81-04434EAEC1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80649" y="242679"/>
            <a:ext cx="1445591" cy="489110"/>
          </a:xfrm>
          <a:prstGeom prst="rect">
            <a:avLst/>
          </a:prstGeom>
        </p:spPr>
      </p:pic>
      <p:pic>
        <p:nvPicPr>
          <p:cNvPr id="9"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30355" y="1317570"/>
            <a:ext cx="7162816" cy="485173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33325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Obraz 5">
            <a:extLst>
              <a:ext uri="{FF2B5EF4-FFF2-40B4-BE49-F238E27FC236}">
                <a16:creationId xmlns="" xmlns:a16="http://schemas.microsoft.com/office/drawing/2014/main" id="{AA5D1CD7-312B-4443-8AE7-F0A1B27670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55920" y="454984"/>
            <a:ext cx="1430655" cy="484056"/>
          </a:xfrm>
          <a:prstGeom prst="rect">
            <a:avLst/>
          </a:prstGeom>
        </p:spPr>
      </p:pic>
      <p:sp>
        <p:nvSpPr>
          <p:cNvPr id="12" name="Rectangle 11">
            <a:extLst>
              <a:ext uri="{FF2B5EF4-FFF2-40B4-BE49-F238E27FC236}">
                <a16:creationId xmlns="" xmlns:a16="http://schemas.microsoft.com/office/drawing/2014/main" id="{4F49B312-E73B-49FD-AF2D-7304C5D805A9}"/>
              </a:ext>
            </a:extLst>
          </p:cNvPr>
          <p:cNvSpPr/>
          <p:nvPr/>
        </p:nvSpPr>
        <p:spPr>
          <a:xfrm>
            <a:off x="0" y="6497320"/>
            <a:ext cx="12192000" cy="360680"/>
          </a:xfrm>
          <a:prstGeom prst="rect">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hape 86">
            <a:extLst>
              <a:ext uri="{FF2B5EF4-FFF2-40B4-BE49-F238E27FC236}">
                <a16:creationId xmlns="" xmlns:a16="http://schemas.microsoft.com/office/drawing/2014/main" id="{2EA8FCAB-1E44-4377-8C67-CC1FFD34FEDF}"/>
              </a:ext>
            </a:extLst>
          </p:cNvPr>
          <p:cNvSpPr/>
          <p:nvPr/>
        </p:nvSpPr>
        <p:spPr>
          <a:xfrm>
            <a:off x="8090703" y="1702152"/>
            <a:ext cx="3795871" cy="2545757"/>
          </a:xfrm>
          <a:prstGeom prst="rect">
            <a:avLst/>
          </a:prstGeom>
          <a:noFill/>
          <a:ln w="76200" cap="flat" cmpd="sng">
            <a:solidFill>
              <a:srgbClr val="00B050"/>
            </a:solidFill>
            <a:prstDash val="solid"/>
            <a:miter/>
            <a:headEnd type="none" w="med" len="med"/>
            <a:tailEnd type="none" w="med" len="med"/>
          </a:ln>
        </p:spPr>
        <p:txBody>
          <a:bodyPr lIns="91425" tIns="91425" rIns="91425" bIns="91425" anchor="ctr" anchorCtr="0">
            <a:noAutofit/>
          </a:bodyPr>
          <a:lstStyle/>
          <a:p>
            <a:pPr lvl="0">
              <a:spcBef>
                <a:spcPts val="0"/>
              </a:spcBef>
              <a:buNone/>
            </a:pPr>
            <a:endParaRPr/>
          </a:p>
        </p:txBody>
      </p:sp>
      <p:sp>
        <p:nvSpPr>
          <p:cNvPr id="14" name="Podtytuł 2">
            <a:extLst>
              <a:ext uri="{FF2B5EF4-FFF2-40B4-BE49-F238E27FC236}">
                <a16:creationId xmlns="" xmlns:a16="http://schemas.microsoft.com/office/drawing/2014/main" id="{6A5EB027-A45A-48BE-A34D-68BEF50CB277}"/>
              </a:ext>
            </a:extLst>
          </p:cNvPr>
          <p:cNvSpPr txBox="1">
            <a:spLocks/>
          </p:cNvSpPr>
          <p:nvPr/>
        </p:nvSpPr>
        <p:spPr>
          <a:xfrm>
            <a:off x="8042295" y="2082957"/>
            <a:ext cx="3892685" cy="269208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bg-BG" sz="36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Избери здраве и свежест с </a:t>
            </a:r>
            <a:r>
              <a:rPr lang="en-GB" sz="3600" b="1" dirty="0" err="1"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AiRiz</a:t>
            </a:r>
            <a:r>
              <a:rPr lang="en-GB" sz="36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bg-BG" sz="36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от </a:t>
            </a:r>
            <a:r>
              <a:rPr lang="en-GB" sz="36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TIENS!</a:t>
            </a:r>
            <a:endParaRPr lang="pl-PL" sz="3600" b="1"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pic>
        <p:nvPicPr>
          <p:cNvPr id="18" name="Picture 1"/>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2539872"/>
            <a:ext cx="3819501" cy="3957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470975"/>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026TGp_education_blue_v3">
  <a:themeElements>
    <a:clrScheme name="1_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1_026TGp_education_blue_v3">
      <a:majorFont>
        <a:latin typeface="Verdana"/>
        <a:ea typeface=""/>
        <a:cs typeface=""/>
      </a:majorFont>
      <a:minorFont>
        <a:latin typeface="Verdana"/>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1_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1_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1_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7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8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0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1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3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4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5_026TGp_education_blue_v3">
  <a:themeElements>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fontScheme name="026TGp_education_blue_v3">
      <a:majorFont>
        <a:latin typeface="楷体_GB2312"/>
        <a:ea typeface="宋体"/>
        <a:cs typeface=""/>
      </a:majorFont>
      <a:minorFont>
        <a:latin typeface="Verdana"/>
        <a:ea typeface="宋体"/>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1143000" marR="0" indent="-228600" algn="l" defTabSz="914400" rtl="0" eaLnBrk="1" fontAlgn="base" latinLnBrk="0" hangingPunct="1">
          <a:lnSpc>
            <a:spcPct val="100000"/>
          </a:lnSpc>
          <a:spcBef>
            <a:spcPct val="20000"/>
          </a:spcBef>
          <a:spcAft>
            <a:spcPct val="0"/>
          </a:spcAft>
          <a:buClrTx/>
          <a:buSzTx/>
          <a:buFontTx/>
          <a:buChar char="―"/>
          <a:tabLst/>
          <a:defRPr kumimoji="0" lang="zh-CN" sz="2400" b="0" i="0" u="none" strike="noStrike" cap="none" normalizeH="0" baseline="0" smtClean="0">
            <a:ln>
              <a:noFill/>
            </a:ln>
            <a:solidFill>
              <a:schemeClr val="tx1"/>
            </a:solidFill>
            <a:effectLst/>
            <a:latin typeface="黑体" pitchFamily="49" charset="-122"/>
            <a:ea typeface="黑体" pitchFamily="49" charset="-122"/>
          </a:defRPr>
        </a:defPPr>
      </a:lstStyle>
    </a:lnDef>
  </a:objectDefaults>
  <a:extraClrSchemeLst>
    <a:extraClrScheme>
      <a:clrScheme name="026TGp_education_blue_v3 1">
        <a:dk1>
          <a:srgbClr val="336699"/>
        </a:dk1>
        <a:lt1>
          <a:srgbClr val="FFFFFF"/>
        </a:lt1>
        <a:dk2>
          <a:srgbClr val="000000"/>
        </a:dk2>
        <a:lt2>
          <a:srgbClr val="DDDDDD"/>
        </a:lt2>
        <a:accent1>
          <a:srgbClr val="EBA533"/>
        </a:accent1>
        <a:accent2>
          <a:srgbClr val="C78DD7"/>
        </a:accent2>
        <a:accent3>
          <a:srgbClr val="FFFFFF"/>
        </a:accent3>
        <a:accent4>
          <a:srgbClr val="2A5682"/>
        </a:accent4>
        <a:accent5>
          <a:srgbClr val="F3CFAD"/>
        </a:accent5>
        <a:accent6>
          <a:srgbClr val="B47FC3"/>
        </a:accent6>
        <a:hlink>
          <a:srgbClr val="3197BB"/>
        </a:hlink>
        <a:folHlink>
          <a:srgbClr val="878FA5"/>
        </a:folHlink>
      </a:clrScheme>
      <a:clrMap bg1="lt1" tx1="dk1" bg2="lt2" tx2="dk2" accent1="accent1" accent2="accent2" accent3="accent3" accent4="accent4" accent5="accent5" accent6="accent6" hlink="hlink" folHlink="folHlink"/>
    </a:extraClrScheme>
    <a:extraClrScheme>
      <a:clrScheme name="026TGp_education_blue_v3 2">
        <a:dk1>
          <a:srgbClr val="046CA6"/>
        </a:dk1>
        <a:lt1>
          <a:srgbClr val="FFFFFF"/>
        </a:lt1>
        <a:dk2>
          <a:srgbClr val="000000"/>
        </a:dk2>
        <a:lt2>
          <a:srgbClr val="DDDDDD"/>
        </a:lt2>
        <a:accent1>
          <a:srgbClr val="81CC74"/>
        </a:accent1>
        <a:accent2>
          <a:srgbClr val="9966FF"/>
        </a:accent2>
        <a:accent3>
          <a:srgbClr val="FFFFFF"/>
        </a:accent3>
        <a:accent4>
          <a:srgbClr val="035B8D"/>
        </a:accent4>
        <a:accent5>
          <a:srgbClr val="C1E2BC"/>
        </a:accent5>
        <a:accent6>
          <a:srgbClr val="8A5CE7"/>
        </a:accent6>
        <a:hlink>
          <a:srgbClr val="DDB523"/>
        </a:hlink>
        <a:folHlink>
          <a:srgbClr val="969696"/>
        </a:folHlink>
      </a:clrScheme>
      <a:clrMap bg1="lt1" tx1="dk1" bg2="lt2" tx2="dk2" accent1="accent1" accent2="accent2" accent3="accent3" accent4="accent4" accent5="accent5" accent6="accent6" hlink="hlink" folHlink="folHlink"/>
    </a:extraClrScheme>
    <a:extraClrScheme>
      <a:clrScheme name="026TGp_education_blue_v3 3">
        <a:dk1>
          <a:srgbClr val="5955AB"/>
        </a:dk1>
        <a:lt1>
          <a:srgbClr val="FFFFFF"/>
        </a:lt1>
        <a:dk2>
          <a:srgbClr val="000000"/>
        </a:dk2>
        <a:lt2>
          <a:srgbClr val="DDDDDD"/>
        </a:lt2>
        <a:accent1>
          <a:srgbClr val="8BA3BD"/>
        </a:accent1>
        <a:accent2>
          <a:srgbClr val="CF934B"/>
        </a:accent2>
        <a:accent3>
          <a:srgbClr val="FFFFFF"/>
        </a:accent3>
        <a:accent4>
          <a:srgbClr val="4B4791"/>
        </a:accent4>
        <a:accent5>
          <a:srgbClr val="C4CEDB"/>
        </a:accent5>
        <a:accent6>
          <a:srgbClr val="BB8543"/>
        </a:accent6>
        <a:hlink>
          <a:srgbClr val="3B8FB1"/>
        </a:hlink>
        <a:folHlink>
          <a:srgbClr val="878FA5"/>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3914</TotalTime>
  <Words>1587</Words>
  <Application>Microsoft Office PowerPoint</Application>
  <PresentationFormat>Widescreen</PresentationFormat>
  <Paragraphs>350</Paragraphs>
  <Slides>20</Slides>
  <Notes>19</Notes>
  <HiddenSlides>0</HiddenSlides>
  <MMClips>0</MMClips>
  <ScaleCrop>false</ScaleCrop>
  <HeadingPairs>
    <vt:vector size="6" baseType="variant">
      <vt:variant>
        <vt:lpstr>Fonts Used</vt:lpstr>
      </vt:variant>
      <vt:variant>
        <vt:i4>13</vt:i4>
      </vt:variant>
      <vt:variant>
        <vt:lpstr>Theme</vt:lpstr>
      </vt:variant>
      <vt:variant>
        <vt:i4>17</vt:i4>
      </vt:variant>
      <vt:variant>
        <vt:lpstr>Slide Titles</vt:lpstr>
      </vt:variant>
      <vt:variant>
        <vt:i4>20</vt:i4>
      </vt:variant>
    </vt:vector>
  </HeadingPairs>
  <TitlesOfParts>
    <vt:vector size="50" baseType="lpstr">
      <vt:lpstr>Arial Unicode MS</vt:lpstr>
      <vt:lpstr>楷体_GB2312</vt:lpstr>
      <vt:lpstr>宋体</vt:lpstr>
      <vt:lpstr>Arial</vt:lpstr>
      <vt:lpstr>Calibri</vt:lpstr>
      <vt:lpstr>Calibri Light</vt:lpstr>
      <vt:lpstr>Century Gothic</vt:lpstr>
      <vt:lpstr>Gulim</vt:lpstr>
      <vt:lpstr>Myriad Pro</vt:lpstr>
      <vt:lpstr>黑体</vt:lpstr>
      <vt:lpstr>Times New Roman</vt:lpstr>
      <vt:lpstr>Verdana</vt:lpstr>
      <vt:lpstr>Wingdings</vt:lpstr>
      <vt:lpstr>Motyw pakietu Office</vt:lpstr>
      <vt:lpstr>026TGp_education_blue_v3</vt:lpstr>
      <vt:lpstr>1_026TGp_education_blue_v3</vt:lpstr>
      <vt:lpstr>2_026TGp_education_blue_v3</vt:lpstr>
      <vt:lpstr>3_026TGp_education_blue_v3</vt:lpstr>
      <vt:lpstr>4_026TGp_education_blue_v3</vt:lpstr>
      <vt:lpstr>5_026TGp_education_blue_v3</vt:lpstr>
      <vt:lpstr>6_026TGp_education_blue_v3</vt:lpstr>
      <vt:lpstr>7_026TGp_education_blue_v3</vt:lpstr>
      <vt:lpstr>8_026TGp_education_blue_v3</vt:lpstr>
      <vt:lpstr>9_026TGp_education_blue_v3</vt:lpstr>
      <vt:lpstr>10_026TGp_education_blue_v3</vt:lpstr>
      <vt:lpstr>11_026TGp_education_blue_v3</vt:lpstr>
      <vt:lpstr>12_026TGp_education_blue_v3</vt:lpstr>
      <vt:lpstr>13_026TGp_education_blue_v3</vt:lpstr>
      <vt:lpstr>14_026TGp_education_blue_v3</vt:lpstr>
      <vt:lpstr>15_026TGp_education_blue_v3</vt:lpstr>
      <vt:lpstr>Harmony, responsibility, prosperity</vt:lpstr>
      <vt:lpstr> 8-слойна защита  Двойна грижа и двоен комфорт</vt:lpstr>
      <vt:lpstr> Изпитвате ли дискомфорт  по време на месечния  си цикъл?  </vt:lpstr>
      <vt:lpstr>Проблеми на дамските превръзки:     </vt:lpstr>
      <vt:lpstr>Дамските превръзки придружават жените 30-40 години от живота им. Ако една жена използва редовно нискокачествени превръзки, които не пропускат въздух може да си създаде редица проблеми като сърбеж, главоболие болки в гърба и стомаха. В крайна сметка може да се стигне до гъбичен вагинит, рак на матката, рак на маточната шийка, безплодие и други сериозни заболявания.   </vt:lpstr>
      <vt:lpstr>Избор и покупка на дамски превръзки</vt:lpstr>
      <vt:lpstr>PowerPoint Presentation</vt:lpstr>
      <vt:lpstr>PowerPoint Presentation</vt:lpstr>
      <vt:lpstr>PowerPoint Presentation</vt:lpstr>
      <vt:lpstr>  Удобен дизайн, 8-слойна защита, 8-функции на дамските превръзки «AiRiZ»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TIENS Cell Rejuvenation Capsules</dc:title>
  <dc:creator>jlesniak</dc:creator>
  <cp:lastModifiedBy>anelia07</cp:lastModifiedBy>
  <cp:revision>422</cp:revision>
  <cp:lastPrinted>2018-05-10T13:08:08Z</cp:lastPrinted>
  <dcterms:created xsi:type="dcterms:W3CDTF">2018-04-26T08:48:54Z</dcterms:created>
  <dcterms:modified xsi:type="dcterms:W3CDTF">2019-04-17T14:44:33Z</dcterms:modified>
</cp:coreProperties>
</file>