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6" r:id="rId2"/>
    <p:sldId id="277" r:id="rId3"/>
    <p:sldId id="267" r:id="rId4"/>
    <p:sldId id="258" r:id="rId5"/>
    <p:sldId id="268" r:id="rId6"/>
    <p:sldId id="259" r:id="rId7"/>
    <p:sldId id="276" r:id="rId8"/>
    <p:sldId id="262" r:id="rId9"/>
    <p:sldId id="265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BC3F00"/>
    <a:srgbClr val="BB3F01"/>
    <a:srgbClr val="ECECEA"/>
    <a:srgbClr val="DED8D8"/>
    <a:srgbClr val="C73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35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28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772B2-A9DD-4E9B-8C33-03BFA741E548}" type="datetimeFigureOut">
              <a:rPr lang="zh-CN" altLang="en-US" smtClean="0"/>
              <a:t>2021/3/24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2099B-682D-43A3-9D1B-8244E816DD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5.jpe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7.png"/><Relationship Id="rId2" Type="http://schemas.openxmlformats.org/officeDocument/2006/relationships/tags" Target="../tags/tag2.xml"/><Relationship Id="rId16" Type="http://schemas.openxmlformats.org/officeDocument/2006/relationships/image" Target="../media/image1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15" Type="http://schemas.openxmlformats.org/officeDocument/2006/relationships/image" Target="../media/image4.pn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2.png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26" Type="http://schemas.openxmlformats.org/officeDocument/2006/relationships/image" Target="../media/image7.png"/><Relationship Id="rId3" Type="http://schemas.openxmlformats.org/officeDocument/2006/relationships/tags" Target="../tags/tag13.xml"/><Relationship Id="rId21" Type="http://schemas.openxmlformats.org/officeDocument/2006/relationships/tags" Target="../tags/tag31.xml"/><Relationship Id="rId34" Type="http://schemas.openxmlformats.org/officeDocument/2006/relationships/image" Target="../media/image20.png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image" Target="../media/image3.png"/><Relationship Id="rId33" Type="http://schemas.microsoft.com/office/2007/relationships/hdphoto" Target="../media/hdphoto4.wdp"/><Relationship Id="rId38" Type="http://schemas.openxmlformats.org/officeDocument/2006/relationships/image" Target="../media/image21.png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tags" Target="../tags/tag30.xml"/><Relationship Id="rId29" Type="http://schemas.openxmlformats.org/officeDocument/2006/relationships/image" Target="../media/image17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24" Type="http://schemas.openxmlformats.org/officeDocument/2006/relationships/slideLayout" Target="../slideLayouts/slideLayout1.xml"/><Relationship Id="rId32" Type="http://schemas.openxmlformats.org/officeDocument/2006/relationships/image" Target="../media/image19.png"/><Relationship Id="rId37" Type="http://schemas.microsoft.com/office/2007/relationships/hdphoto" Target="../media/hdphoto1.wdp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23" Type="http://schemas.openxmlformats.org/officeDocument/2006/relationships/tags" Target="../tags/tag33.xml"/><Relationship Id="rId28" Type="http://schemas.openxmlformats.org/officeDocument/2006/relationships/image" Target="../media/image16.png"/><Relationship Id="rId36" Type="http://schemas.openxmlformats.org/officeDocument/2006/relationships/image" Target="../media/image12.png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31" Type="http://schemas.openxmlformats.org/officeDocument/2006/relationships/image" Target="../media/image18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Relationship Id="rId22" Type="http://schemas.openxmlformats.org/officeDocument/2006/relationships/tags" Target="../tags/tag32.xml"/><Relationship Id="rId27" Type="http://schemas.openxmlformats.org/officeDocument/2006/relationships/image" Target="../media/image15.png"/><Relationship Id="rId30" Type="http://schemas.microsoft.com/office/2007/relationships/hdphoto" Target="../media/hdphoto3.wdp"/><Relationship Id="rId35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6" b="16793"/>
          <a:stretch>
            <a:fillRect/>
          </a:stretch>
        </p:blipFill>
        <p:spPr>
          <a:xfrm>
            <a:off x="0" y="0"/>
            <a:ext cx="6096002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96002" y="1335"/>
            <a:ext cx="6117972" cy="6885384"/>
          </a:xfrm>
          <a:prstGeom prst="rect">
            <a:avLst/>
          </a:prstGeom>
          <a:solidFill>
            <a:srgbClr val="BB3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909709" y="919742"/>
            <a:ext cx="4032448" cy="4467904"/>
            <a:chOff x="7362813" y="1052736"/>
            <a:chExt cx="3655435" cy="4050178"/>
          </a:xfrm>
        </p:grpSpPr>
        <p:sp>
          <p:nvSpPr>
            <p:cNvPr id="5" name="Freeform 5"/>
            <p:cNvSpPr/>
            <p:nvPr/>
          </p:nvSpPr>
          <p:spPr bwMode="auto">
            <a:xfrm rot="5400000">
              <a:off x="7712827" y="1797493"/>
              <a:ext cx="3474976" cy="3135866"/>
            </a:xfrm>
            <a:custGeom>
              <a:avLst/>
              <a:gdLst>
                <a:gd name="T0" fmla="*/ 1136760 w 2740"/>
                <a:gd name="T1" fmla="*/ 1235640 h 2446"/>
                <a:gd name="T2" fmla="*/ 1086026 w 2740"/>
                <a:gd name="T3" fmla="*/ 1286347 h 2446"/>
                <a:gd name="T4" fmla="*/ 1013624 w 2740"/>
                <a:gd name="T5" fmla="*/ 1305028 h 2446"/>
                <a:gd name="T6" fmla="*/ 431239 w 2740"/>
                <a:gd name="T7" fmla="*/ 1305028 h 2446"/>
                <a:gd name="T8" fmla="*/ 362009 w 2740"/>
                <a:gd name="T9" fmla="*/ 1286347 h 2446"/>
                <a:gd name="T10" fmla="*/ 311274 w 2740"/>
                <a:gd name="T11" fmla="*/ 1235107 h 2446"/>
                <a:gd name="T12" fmla="*/ 19025 w 2740"/>
                <a:gd name="T13" fmla="*/ 723770 h 2446"/>
                <a:gd name="T14" fmla="*/ 0 w 2740"/>
                <a:gd name="T15" fmla="*/ 652781 h 2446"/>
                <a:gd name="T16" fmla="*/ 19025 w 2740"/>
                <a:gd name="T17" fmla="*/ 581258 h 2446"/>
                <a:gd name="T18" fmla="*/ 310218 w 2740"/>
                <a:gd name="T19" fmla="*/ 72057 h 2446"/>
                <a:gd name="T20" fmla="*/ 362009 w 2740"/>
                <a:gd name="T21" fmla="*/ 19749 h 2446"/>
                <a:gd name="T22" fmla="*/ 428068 w 2740"/>
                <a:gd name="T23" fmla="*/ 534 h 2446"/>
                <a:gd name="T24" fmla="*/ 1012567 w 2740"/>
                <a:gd name="T25" fmla="*/ 534 h 2446"/>
                <a:gd name="T26" fmla="*/ 1086026 w 2740"/>
                <a:gd name="T27" fmla="*/ 19749 h 2446"/>
                <a:gd name="T28" fmla="*/ 1136760 w 2740"/>
                <a:gd name="T29" fmla="*/ 70456 h 2446"/>
                <a:gd name="T30" fmla="*/ 1427952 w 2740"/>
                <a:gd name="T31" fmla="*/ 579657 h 2446"/>
                <a:gd name="T32" fmla="*/ 1448034 w 2740"/>
                <a:gd name="T33" fmla="*/ 652781 h 2446"/>
                <a:gd name="T34" fmla="*/ 1427423 w 2740"/>
                <a:gd name="T35" fmla="*/ 726439 h 2446"/>
                <a:gd name="T36" fmla="*/ 1136760 w 2740"/>
                <a:gd name="T37" fmla="*/ 1235640 h 244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740"/>
                <a:gd name="T58" fmla="*/ 0 h 2446"/>
                <a:gd name="T59" fmla="*/ 2740 w 2740"/>
                <a:gd name="T60" fmla="*/ 2446 h 244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</a:ln>
            <a:effectLst/>
          </p:spPr>
          <p:txBody>
            <a:bodyPr/>
            <a:lstStyle/>
            <a:p>
              <a:endParaRPr lang="zh-CN" altLang="en-US" sz="20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362813" y="1052736"/>
              <a:ext cx="1316515" cy="1305208"/>
              <a:chOff x="7647613" y="1535469"/>
              <a:chExt cx="829600" cy="822475"/>
            </a:xfrm>
          </p:grpSpPr>
          <p:sp>
            <p:nvSpPr>
              <p:cNvPr id="7" name="KSO_Shape"/>
              <p:cNvSpPr/>
              <p:nvPr/>
            </p:nvSpPr>
            <p:spPr bwMode="auto">
              <a:xfrm rot="20800369">
                <a:off x="7924784" y="1535469"/>
                <a:ext cx="552429" cy="822475"/>
              </a:xfrm>
              <a:custGeom>
                <a:avLst/>
                <a:gdLst>
                  <a:gd name="T0" fmla="*/ 224337307 w 5545"/>
                  <a:gd name="T1" fmla="*/ 14634273 h 8243"/>
                  <a:gd name="T2" fmla="*/ 221565041 w 5545"/>
                  <a:gd name="T3" fmla="*/ 33167291 h 8243"/>
                  <a:gd name="T4" fmla="*/ 217086819 w 5545"/>
                  <a:gd name="T5" fmla="*/ 49670974 h 8243"/>
                  <a:gd name="T6" fmla="*/ 211009248 w 5545"/>
                  <a:gd name="T7" fmla="*/ 64465403 h 8243"/>
                  <a:gd name="T8" fmla="*/ 202425932 w 5545"/>
                  <a:gd name="T9" fmla="*/ 79687146 h 8243"/>
                  <a:gd name="T10" fmla="*/ 184406435 w 5545"/>
                  <a:gd name="T11" fmla="*/ 102920381 h 8243"/>
                  <a:gd name="T12" fmla="*/ 155351411 w 5545"/>
                  <a:gd name="T13" fmla="*/ 132883168 h 8243"/>
                  <a:gd name="T14" fmla="*/ 135359438 w 5545"/>
                  <a:gd name="T15" fmla="*/ 154620690 h 8243"/>
                  <a:gd name="T16" fmla="*/ 119099202 w 5545"/>
                  <a:gd name="T17" fmla="*/ 177640383 h 8243"/>
                  <a:gd name="T18" fmla="*/ 111848714 w 5545"/>
                  <a:gd name="T19" fmla="*/ 191847343 h 8243"/>
                  <a:gd name="T20" fmla="*/ 105877752 w 5545"/>
                  <a:gd name="T21" fmla="*/ 207603170 h 8243"/>
                  <a:gd name="T22" fmla="*/ 101452833 w 5545"/>
                  <a:gd name="T23" fmla="*/ 225281792 h 8243"/>
                  <a:gd name="T24" fmla="*/ 98894014 w 5545"/>
                  <a:gd name="T25" fmla="*/ 245096750 h 8243"/>
                  <a:gd name="T26" fmla="*/ 98414048 w 5545"/>
                  <a:gd name="T27" fmla="*/ 265125249 h 8243"/>
                  <a:gd name="T28" fmla="*/ 100386755 w 5545"/>
                  <a:gd name="T29" fmla="*/ 287557243 h 8243"/>
                  <a:gd name="T30" fmla="*/ 103798668 w 5545"/>
                  <a:gd name="T31" fmla="*/ 303152913 h 8243"/>
                  <a:gd name="T32" fmla="*/ 109503111 w 5545"/>
                  <a:gd name="T33" fmla="*/ 317893957 h 8243"/>
                  <a:gd name="T34" fmla="*/ 116326937 w 5545"/>
                  <a:gd name="T35" fmla="*/ 329323726 h 8243"/>
                  <a:gd name="T36" fmla="*/ 81247645 w 5545"/>
                  <a:gd name="T37" fmla="*/ 360034138 h 8243"/>
                  <a:gd name="T38" fmla="*/ 41156862 w 5545"/>
                  <a:gd name="T39" fmla="*/ 392613960 h 8243"/>
                  <a:gd name="T40" fmla="*/ 0 w 5545"/>
                  <a:gd name="T41" fmla="*/ 423644914 h 8243"/>
                  <a:gd name="T42" fmla="*/ 40943646 w 5545"/>
                  <a:gd name="T43" fmla="*/ 415366496 h 8243"/>
                  <a:gd name="T44" fmla="*/ 78741899 w 5545"/>
                  <a:gd name="T45" fmla="*/ 379315012 h 8243"/>
                  <a:gd name="T46" fmla="*/ 109982846 w 5545"/>
                  <a:gd name="T47" fmla="*/ 347429430 h 8243"/>
                  <a:gd name="T48" fmla="*/ 140157484 w 5545"/>
                  <a:gd name="T49" fmla="*/ 314529066 h 8243"/>
                  <a:gd name="T50" fmla="*/ 155937754 w 5545"/>
                  <a:gd name="T51" fmla="*/ 295996048 h 8243"/>
                  <a:gd name="T52" fmla="*/ 180354875 w 5545"/>
                  <a:gd name="T53" fmla="*/ 263843540 h 8243"/>
                  <a:gd name="T54" fmla="*/ 201786284 w 5545"/>
                  <a:gd name="T55" fmla="*/ 230302321 h 8243"/>
                  <a:gd name="T56" fmla="*/ 219859085 w 5545"/>
                  <a:gd name="T57" fmla="*/ 194624534 h 8243"/>
                  <a:gd name="T58" fmla="*/ 232227442 w 5545"/>
                  <a:gd name="T59" fmla="*/ 162472026 h 8243"/>
                  <a:gd name="T60" fmla="*/ 242463411 w 5545"/>
                  <a:gd name="T61" fmla="*/ 123322808 h 8243"/>
                  <a:gd name="T62" fmla="*/ 246835025 w 5545"/>
                  <a:gd name="T63" fmla="*/ 100356731 h 8243"/>
                  <a:gd name="T64" fmla="*/ 245129069 w 5545"/>
                  <a:gd name="T65" fmla="*/ 141482129 h 8243"/>
                  <a:gd name="T66" fmla="*/ 238251709 w 5545"/>
                  <a:gd name="T67" fmla="*/ 182340369 h 8243"/>
                  <a:gd name="T68" fmla="*/ 228549009 w 5545"/>
                  <a:gd name="T69" fmla="*/ 216789601 h 8243"/>
                  <a:gd name="T70" fmla="*/ 213354852 w 5545"/>
                  <a:gd name="T71" fmla="*/ 255832048 h 8243"/>
                  <a:gd name="T72" fmla="*/ 197681190 w 5545"/>
                  <a:gd name="T73" fmla="*/ 287397087 h 8243"/>
                  <a:gd name="T74" fmla="*/ 177689217 w 5545"/>
                  <a:gd name="T75" fmla="*/ 321151847 h 8243"/>
                  <a:gd name="T76" fmla="*/ 155244803 w 5545"/>
                  <a:gd name="T77" fmla="*/ 353411357 h 8243"/>
                  <a:gd name="T78" fmla="*/ 171345127 w 5545"/>
                  <a:gd name="T79" fmla="*/ 354906839 h 8243"/>
                  <a:gd name="T80" fmla="*/ 190643918 w 5545"/>
                  <a:gd name="T81" fmla="*/ 353304586 h 8243"/>
                  <a:gd name="T82" fmla="*/ 209409900 w 5545"/>
                  <a:gd name="T83" fmla="*/ 348390828 h 8243"/>
                  <a:gd name="T84" fmla="*/ 226576303 w 5545"/>
                  <a:gd name="T85" fmla="*/ 340860035 h 8243"/>
                  <a:gd name="T86" fmla="*/ 239477930 w 5545"/>
                  <a:gd name="T87" fmla="*/ 332261073 h 8243"/>
                  <a:gd name="T88" fmla="*/ 254565248 w 5545"/>
                  <a:gd name="T89" fmla="*/ 317573414 h 8243"/>
                  <a:gd name="T90" fmla="*/ 266720390 w 5545"/>
                  <a:gd name="T91" fmla="*/ 300322106 h 8243"/>
                  <a:gd name="T92" fmla="*/ 276529697 w 5545"/>
                  <a:gd name="T93" fmla="*/ 279759523 h 8243"/>
                  <a:gd name="T94" fmla="*/ 286179323 w 5545"/>
                  <a:gd name="T95" fmla="*/ 251238832 h 8243"/>
                  <a:gd name="T96" fmla="*/ 292683325 w 5545"/>
                  <a:gd name="T97" fmla="*/ 219673794 h 8243"/>
                  <a:gd name="T98" fmla="*/ 295508895 w 5545"/>
                  <a:gd name="T99" fmla="*/ 185918802 h 8243"/>
                  <a:gd name="T100" fmla="*/ 294229370 w 5545"/>
                  <a:gd name="T101" fmla="*/ 150721945 h 8243"/>
                  <a:gd name="T102" fmla="*/ 288258407 w 5545"/>
                  <a:gd name="T103" fmla="*/ 115044390 h 8243"/>
                  <a:gd name="T104" fmla="*/ 277062967 w 5545"/>
                  <a:gd name="T105" fmla="*/ 79633761 h 8243"/>
                  <a:gd name="T106" fmla="*/ 261548986 w 5545"/>
                  <a:gd name="T107" fmla="*/ 47694794 h 8243"/>
                  <a:gd name="T108" fmla="*/ 250993193 w 5545"/>
                  <a:gd name="T109" fmla="*/ 31244727 h 8243"/>
                  <a:gd name="T110" fmla="*/ 238838052 w 5545"/>
                  <a:gd name="T111" fmla="*/ 15275128 h 8243"/>
                  <a:gd name="T112" fmla="*/ 225030258 w 5545"/>
                  <a:gd name="T113" fmla="*/ 0 h 824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5545" h="8243">
                    <a:moveTo>
                      <a:pt x="4221" y="0"/>
                    </a:moveTo>
                    <a:lnTo>
                      <a:pt x="4221" y="0"/>
                    </a:lnTo>
                    <a:lnTo>
                      <a:pt x="4220" y="56"/>
                    </a:lnTo>
                    <a:lnTo>
                      <a:pt x="4218" y="112"/>
                    </a:lnTo>
                    <a:lnTo>
                      <a:pt x="4215" y="167"/>
                    </a:lnTo>
                    <a:lnTo>
                      <a:pt x="4212" y="221"/>
                    </a:lnTo>
                    <a:lnTo>
                      <a:pt x="4208" y="274"/>
                    </a:lnTo>
                    <a:lnTo>
                      <a:pt x="4203" y="325"/>
                    </a:lnTo>
                    <a:lnTo>
                      <a:pt x="4197" y="377"/>
                    </a:lnTo>
                    <a:lnTo>
                      <a:pt x="4190" y="427"/>
                    </a:lnTo>
                    <a:lnTo>
                      <a:pt x="4183" y="477"/>
                    </a:lnTo>
                    <a:lnTo>
                      <a:pt x="4175" y="525"/>
                    </a:lnTo>
                    <a:lnTo>
                      <a:pt x="4166" y="574"/>
                    </a:lnTo>
                    <a:lnTo>
                      <a:pt x="4156" y="621"/>
                    </a:lnTo>
                    <a:lnTo>
                      <a:pt x="4146" y="667"/>
                    </a:lnTo>
                    <a:lnTo>
                      <a:pt x="4135" y="713"/>
                    </a:lnTo>
                    <a:lnTo>
                      <a:pt x="4124" y="757"/>
                    </a:lnTo>
                    <a:lnTo>
                      <a:pt x="4112" y="802"/>
                    </a:lnTo>
                    <a:lnTo>
                      <a:pt x="4099" y="845"/>
                    </a:lnTo>
                    <a:lnTo>
                      <a:pt x="4086" y="888"/>
                    </a:lnTo>
                    <a:lnTo>
                      <a:pt x="4072" y="930"/>
                    </a:lnTo>
                    <a:lnTo>
                      <a:pt x="4057" y="971"/>
                    </a:lnTo>
                    <a:lnTo>
                      <a:pt x="4042" y="1012"/>
                    </a:lnTo>
                    <a:lnTo>
                      <a:pt x="4026" y="1053"/>
                    </a:lnTo>
                    <a:lnTo>
                      <a:pt x="4010" y="1092"/>
                    </a:lnTo>
                    <a:lnTo>
                      <a:pt x="3993" y="1131"/>
                    </a:lnTo>
                    <a:lnTo>
                      <a:pt x="3976" y="1170"/>
                    </a:lnTo>
                    <a:lnTo>
                      <a:pt x="3958" y="1207"/>
                    </a:lnTo>
                    <a:lnTo>
                      <a:pt x="3939" y="1244"/>
                    </a:lnTo>
                    <a:lnTo>
                      <a:pt x="3920" y="1282"/>
                    </a:lnTo>
                    <a:lnTo>
                      <a:pt x="3901" y="1318"/>
                    </a:lnTo>
                    <a:lnTo>
                      <a:pt x="3881" y="1353"/>
                    </a:lnTo>
                    <a:lnTo>
                      <a:pt x="3861" y="1389"/>
                    </a:lnTo>
                    <a:lnTo>
                      <a:pt x="3840" y="1423"/>
                    </a:lnTo>
                    <a:lnTo>
                      <a:pt x="3797" y="1492"/>
                    </a:lnTo>
                    <a:lnTo>
                      <a:pt x="3753" y="1558"/>
                    </a:lnTo>
                    <a:lnTo>
                      <a:pt x="3706" y="1623"/>
                    </a:lnTo>
                    <a:lnTo>
                      <a:pt x="3660" y="1686"/>
                    </a:lnTo>
                    <a:lnTo>
                      <a:pt x="3611" y="1748"/>
                    </a:lnTo>
                    <a:lnTo>
                      <a:pt x="3561" y="1809"/>
                    </a:lnTo>
                    <a:lnTo>
                      <a:pt x="3511" y="1869"/>
                    </a:lnTo>
                    <a:lnTo>
                      <a:pt x="3459" y="1927"/>
                    </a:lnTo>
                    <a:lnTo>
                      <a:pt x="3407" y="1985"/>
                    </a:lnTo>
                    <a:lnTo>
                      <a:pt x="3353" y="2042"/>
                    </a:lnTo>
                    <a:lnTo>
                      <a:pt x="3299" y="2099"/>
                    </a:lnTo>
                    <a:lnTo>
                      <a:pt x="3245" y="2155"/>
                    </a:lnTo>
                    <a:lnTo>
                      <a:pt x="3136" y="2266"/>
                    </a:lnTo>
                    <a:lnTo>
                      <a:pt x="3025" y="2377"/>
                    </a:lnTo>
                    <a:lnTo>
                      <a:pt x="2914" y="2488"/>
                    </a:lnTo>
                    <a:lnTo>
                      <a:pt x="2859" y="2544"/>
                    </a:lnTo>
                    <a:lnTo>
                      <a:pt x="2804" y="2600"/>
                    </a:lnTo>
                    <a:lnTo>
                      <a:pt x="2750" y="2658"/>
                    </a:lnTo>
                    <a:lnTo>
                      <a:pt x="2696" y="2716"/>
                    </a:lnTo>
                    <a:lnTo>
                      <a:pt x="2643" y="2775"/>
                    </a:lnTo>
                    <a:lnTo>
                      <a:pt x="2591" y="2834"/>
                    </a:lnTo>
                    <a:lnTo>
                      <a:pt x="2539" y="2895"/>
                    </a:lnTo>
                    <a:lnTo>
                      <a:pt x="2489" y="2957"/>
                    </a:lnTo>
                    <a:lnTo>
                      <a:pt x="2440" y="3021"/>
                    </a:lnTo>
                    <a:lnTo>
                      <a:pt x="2391" y="3085"/>
                    </a:lnTo>
                    <a:lnTo>
                      <a:pt x="2345" y="3152"/>
                    </a:lnTo>
                    <a:lnTo>
                      <a:pt x="2299" y="3220"/>
                    </a:lnTo>
                    <a:lnTo>
                      <a:pt x="2255" y="3290"/>
                    </a:lnTo>
                    <a:lnTo>
                      <a:pt x="2234" y="3326"/>
                    </a:lnTo>
                    <a:lnTo>
                      <a:pt x="2214" y="3363"/>
                    </a:lnTo>
                    <a:lnTo>
                      <a:pt x="2192" y="3399"/>
                    </a:lnTo>
                    <a:lnTo>
                      <a:pt x="2172" y="3436"/>
                    </a:lnTo>
                    <a:lnTo>
                      <a:pt x="2153" y="3475"/>
                    </a:lnTo>
                    <a:lnTo>
                      <a:pt x="2134" y="3513"/>
                    </a:lnTo>
                    <a:lnTo>
                      <a:pt x="2116" y="3552"/>
                    </a:lnTo>
                    <a:lnTo>
                      <a:pt x="2098" y="3592"/>
                    </a:lnTo>
                    <a:lnTo>
                      <a:pt x="2079" y="3632"/>
                    </a:lnTo>
                    <a:lnTo>
                      <a:pt x="2062" y="3672"/>
                    </a:lnTo>
                    <a:lnTo>
                      <a:pt x="2046" y="3715"/>
                    </a:lnTo>
                    <a:lnTo>
                      <a:pt x="2030" y="3756"/>
                    </a:lnTo>
                    <a:lnTo>
                      <a:pt x="2015" y="3799"/>
                    </a:lnTo>
                    <a:lnTo>
                      <a:pt x="2000" y="3843"/>
                    </a:lnTo>
                    <a:lnTo>
                      <a:pt x="1986" y="3887"/>
                    </a:lnTo>
                    <a:lnTo>
                      <a:pt x="1971" y="3932"/>
                    </a:lnTo>
                    <a:lnTo>
                      <a:pt x="1958" y="3978"/>
                    </a:lnTo>
                    <a:lnTo>
                      <a:pt x="1946" y="4024"/>
                    </a:lnTo>
                    <a:lnTo>
                      <a:pt x="1934" y="4072"/>
                    </a:lnTo>
                    <a:lnTo>
                      <a:pt x="1923" y="4119"/>
                    </a:lnTo>
                    <a:lnTo>
                      <a:pt x="1913" y="4169"/>
                    </a:lnTo>
                    <a:lnTo>
                      <a:pt x="1903" y="4218"/>
                    </a:lnTo>
                    <a:lnTo>
                      <a:pt x="1894" y="4268"/>
                    </a:lnTo>
                    <a:lnTo>
                      <a:pt x="1886" y="4320"/>
                    </a:lnTo>
                    <a:lnTo>
                      <a:pt x="1879" y="4371"/>
                    </a:lnTo>
                    <a:lnTo>
                      <a:pt x="1872" y="4425"/>
                    </a:lnTo>
                    <a:lnTo>
                      <a:pt x="1866" y="4479"/>
                    </a:lnTo>
                    <a:lnTo>
                      <a:pt x="1861" y="4534"/>
                    </a:lnTo>
                    <a:lnTo>
                      <a:pt x="1855" y="4589"/>
                    </a:lnTo>
                    <a:lnTo>
                      <a:pt x="1851" y="4646"/>
                    </a:lnTo>
                    <a:lnTo>
                      <a:pt x="1849" y="4703"/>
                    </a:lnTo>
                    <a:lnTo>
                      <a:pt x="1846" y="4763"/>
                    </a:lnTo>
                    <a:lnTo>
                      <a:pt x="1845" y="4822"/>
                    </a:lnTo>
                    <a:lnTo>
                      <a:pt x="1845" y="4883"/>
                    </a:lnTo>
                    <a:lnTo>
                      <a:pt x="1846" y="4964"/>
                    </a:lnTo>
                    <a:lnTo>
                      <a:pt x="1848" y="5047"/>
                    </a:lnTo>
                    <a:lnTo>
                      <a:pt x="1853" y="5131"/>
                    </a:lnTo>
                    <a:lnTo>
                      <a:pt x="1861" y="5215"/>
                    </a:lnTo>
                    <a:lnTo>
                      <a:pt x="1866" y="5257"/>
                    </a:lnTo>
                    <a:lnTo>
                      <a:pt x="1871" y="5299"/>
                    </a:lnTo>
                    <a:lnTo>
                      <a:pt x="1876" y="5342"/>
                    </a:lnTo>
                    <a:lnTo>
                      <a:pt x="1883" y="5384"/>
                    </a:lnTo>
                    <a:lnTo>
                      <a:pt x="1890" y="5426"/>
                    </a:lnTo>
                    <a:lnTo>
                      <a:pt x="1898" y="5469"/>
                    </a:lnTo>
                    <a:lnTo>
                      <a:pt x="1906" y="5510"/>
                    </a:lnTo>
                    <a:lnTo>
                      <a:pt x="1915" y="5553"/>
                    </a:lnTo>
                    <a:lnTo>
                      <a:pt x="1925" y="5594"/>
                    </a:lnTo>
                    <a:lnTo>
                      <a:pt x="1936" y="5635"/>
                    </a:lnTo>
                    <a:lnTo>
                      <a:pt x="1947" y="5676"/>
                    </a:lnTo>
                    <a:lnTo>
                      <a:pt x="1960" y="5717"/>
                    </a:lnTo>
                    <a:lnTo>
                      <a:pt x="1973" y="5757"/>
                    </a:lnTo>
                    <a:lnTo>
                      <a:pt x="1988" y="5797"/>
                    </a:lnTo>
                    <a:lnTo>
                      <a:pt x="2003" y="5837"/>
                    </a:lnTo>
                    <a:lnTo>
                      <a:pt x="2019" y="5875"/>
                    </a:lnTo>
                    <a:lnTo>
                      <a:pt x="2036" y="5914"/>
                    </a:lnTo>
                    <a:lnTo>
                      <a:pt x="2054" y="5952"/>
                    </a:lnTo>
                    <a:lnTo>
                      <a:pt x="2072" y="5989"/>
                    </a:lnTo>
                    <a:lnTo>
                      <a:pt x="2093" y="6026"/>
                    </a:lnTo>
                    <a:lnTo>
                      <a:pt x="2114" y="6062"/>
                    </a:lnTo>
                    <a:lnTo>
                      <a:pt x="2136" y="6097"/>
                    </a:lnTo>
                    <a:lnTo>
                      <a:pt x="2158" y="6133"/>
                    </a:lnTo>
                    <a:lnTo>
                      <a:pt x="2182" y="6166"/>
                    </a:lnTo>
                    <a:lnTo>
                      <a:pt x="2071" y="6266"/>
                    </a:lnTo>
                    <a:lnTo>
                      <a:pt x="1959" y="6366"/>
                    </a:lnTo>
                    <a:lnTo>
                      <a:pt x="1847" y="6463"/>
                    </a:lnTo>
                    <a:lnTo>
                      <a:pt x="1734" y="6561"/>
                    </a:lnTo>
                    <a:lnTo>
                      <a:pt x="1629" y="6652"/>
                    </a:lnTo>
                    <a:lnTo>
                      <a:pt x="1524" y="6741"/>
                    </a:lnTo>
                    <a:lnTo>
                      <a:pt x="1418" y="6831"/>
                    </a:lnTo>
                    <a:lnTo>
                      <a:pt x="1311" y="6918"/>
                    </a:lnTo>
                    <a:lnTo>
                      <a:pt x="1204" y="7006"/>
                    </a:lnTo>
                    <a:lnTo>
                      <a:pt x="1097" y="7094"/>
                    </a:lnTo>
                    <a:lnTo>
                      <a:pt x="989" y="7180"/>
                    </a:lnTo>
                    <a:lnTo>
                      <a:pt x="881" y="7266"/>
                    </a:lnTo>
                    <a:lnTo>
                      <a:pt x="772" y="7351"/>
                    </a:lnTo>
                    <a:lnTo>
                      <a:pt x="663" y="7436"/>
                    </a:lnTo>
                    <a:lnTo>
                      <a:pt x="554" y="7521"/>
                    </a:lnTo>
                    <a:lnTo>
                      <a:pt x="444" y="7604"/>
                    </a:lnTo>
                    <a:lnTo>
                      <a:pt x="333" y="7687"/>
                    </a:lnTo>
                    <a:lnTo>
                      <a:pt x="223" y="7770"/>
                    </a:lnTo>
                    <a:lnTo>
                      <a:pt x="111" y="7851"/>
                    </a:lnTo>
                    <a:lnTo>
                      <a:pt x="0" y="7932"/>
                    </a:lnTo>
                    <a:lnTo>
                      <a:pt x="247" y="8243"/>
                    </a:lnTo>
                    <a:lnTo>
                      <a:pt x="352" y="8150"/>
                    </a:lnTo>
                    <a:lnTo>
                      <a:pt x="457" y="8057"/>
                    </a:lnTo>
                    <a:lnTo>
                      <a:pt x="561" y="7964"/>
                    </a:lnTo>
                    <a:lnTo>
                      <a:pt x="665" y="7871"/>
                    </a:lnTo>
                    <a:lnTo>
                      <a:pt x="768" y="7777"/>
                    </a:lnTo>
                    <a:lnTo>
                      <a:pt x="871" y="7682"/>
                    </a:lnTo>
                    <a:lnTo>
                      <a:pt x="974" y="7586"/>
                    </a:lnTo>
                    <a:lnTo>
                      <a:pt x="1075" y="7490"/>
                    </a:lnTo>
                    <a:lnTo>
                      <a:pt x="1177" y="7394"/>
                    </a:lnTo>
                    <a:lnTo>
                      <a:pt x="1277" y="7298"/>
                    </a:lnTo>
                    <a:lnTo>
                      <a:pt x="1377" y="7200"/>
                    </a:lnTo>
                    <a:lnTo>
                      <a:pt x="1477" y="7102"/>
                    </a:lnTo>
                    <a:lnTo>
                      <a:pt x="1576" y="7004"/>
                    </a:lnTo>
                    <a:lnTo>
                      <a:pt x="1674" y="6905"/>
                    </a:lnTo>
                    <a:lnTo>
                      <a:pt x="1773" y="6805"/>
                    </a:lnTo>
                    <a:lnTo>
                      <a:pt x="1870" y="6705"/>
                    </a:lnTo>
                    <a:lnTo>
                      <a:pt x="1966" y="6606"/>
                    </a:lnTo>
                    <a:lnTo>
                      <a:pt x="2063" y="6505"/>
                    </a:lnTo>
                    <a:lnTo>
                      <a:pt x="2159" y="6404"/>
                    </a:lnTo>
                    <a:lnTo>
                      <a:pt x="2254" y="6302"/>
                    </a:lnTo>
                    <a:lnTo>
                      <a:pt x="2349" y="6199"/>
                    </a:lnTo>
                    <a:lnTo>
                      <a:pt x="2443" y="6096"/>
                    </a:lnTo>
                    <a:lnTo>
                      <a:pt x="2536" y="5993"/>
                    </a:lnTo>
                    <a:lnTo>
                      <a:pt x="2629" y="5889"/>
                    </a:lnTo>
                    <a:lnTo>
                      <a:pt x="2661" y="5852"/>
                    </a:lnTo>
                    <a:lnTo>
                      <a:pt x="2694" y="5815"/>
                    </a:lnTo>
                    <a:lnTo>
                      <a:pt x="2726" y="5774"/>
                    </a:lnTo>
                    <a:lnTo>
                      <a:pt x="2759" y="5734"/>
                    </a:lnTo>
                    <a:lnTo>
                      <a:pt x="2843" y="5639"/>
                    </a:lnTo>
                    <a:lnTo>
                      <a:pt x="2925" y="5542"/>
                    </a:lnTo>
                    <a:lnTo>
                      <a:pt x="3004" y="5445"/>
                    </a:lnTo>
                    <a:lnTo>
                      <a:pt x="3082" y="5347"/>
                    </a:lnTo>
                    <a:lnTo>
                      <a:pt x="3159" y="5247"/>
                    </a:lnTo>
                    <a:lnTo>
                      <a:pt x="3234" y="5146"/>
                    </a:lnTo>
                    <a:lnTo>
                      <a:pt x="3309" y="5043"/>
                    </a:lnTo>
                    <a:lnTo>
                      <a:pt x="3383" y="4940"/>
                    </a:lnTo>
                    <a:lnTo>
                      <a:pt x="3444" y="4853"/>
                    </a:lnTo>
                    <a:lnTo>
                      <a:pt x="3504" y="4765"/>
                    </a:lnTo>
                    <a:lnTo>
                      <a:pt x="3562" y="4676"/>
                    </a:lnTo>
                    <a:lnTo>
                      <a:pt x="3620" y="4586"/>
                    </a:lnTo>
                    <a:lnTo>
                      <a:pt x="3676" y="4495"/>
                    </a:lnTo>
                    <a:lnTo>
                      <a:pt x="3731" y="4404"/>
                    </a:lnTo>
                    <a:lnTo>
                      <a:pt x="3785" y="4312"/>
                    </a:lnTo>
                    <a:lnTo>
                      <a:pt x="3838" y="4219"/>
                    </a:lnTo>
                    <a:lnTo>
                      <a:pt x="3889" y="4125"/>
                    </a:lnTo>
                    <a:lnTo>
                      <a:pt x="3938" y="4030"/>
                    </a:lnTo>
                    <a:lnTo>
                      <a:pt x="3987" y="3936"/>
                    </a:lnTo>
                    <a:lnTo>
                      <a:pt x="4034" y="3839"/>
                    </a:lnTo>
                    <a:lnTo>
                      <a:pt x="4080" y="3742"/>
                    </a:lnTo>
                    <a:lnTo>
                      <a:pt x="4124" y="3644"/>
                    </a:lnTo>
                    <a:lnTo>
                      <a:pt x="4166" y="3546"/>
                    </a:lnTo>
                    <a:lnTo>
                      <a:pt x="4208" y="3446"/>
                    </a:lnTo>
                    <a:lnTo>
                      <a:pt x="4247" y="3347"/>
                    </a:lnTo>
                    <a:lnTo>
                      <a:pt x="4285" y="3246"/>
                    </a:lnTo>
                    <a:lnTo>
                      <a:pt x="4322" y="3145"/>
                    </a:lnTo>
                    <a:lnTo>
                      <a:pt x="4356" y="3042"/>
                    </a:lnTo>
                    <a:lnTo>
                      <a:pt x="4388" y="2939"/>
                    </a:lnTo>
                    <a:lnTo>
                      <a:pt x="4420" y="2836"/>
                    </a:lnTo>
                    <a:lnTo>
                      <a:pt x="4449" y="2731"/>
                    </a:lnTo>
                    <a:lnTo>
                      <a:pt x="4476" y="2627"/>
                    </a:lnTo>
                    <a:lnTo>
                      <a:pt x="4502" y="2521"/>
                    </a:lnTo>
                    <a:lnTo>
                      <a:pt x="4526" y="2415"/>
                    </a:lnTo>
                    <a:lnTo>
                      <a:pt x="4548" y="2309"/>
                    </a:lnTo>
                    <a:lnTo>
                      <a:pt x="4567" y="2202"/>
                    </a:lnTo>
                    <a:lnTo>
                      <a:pt x="4585" y="2095"/>
                    </a:lnTo>
                    <a:lnTo>
                      <a:pt x="4601" y="1987"/>
                    </a:lnTo>
                    <a:lnTo>
                      <a:pt x="4615" y="1878"/>
                    </a:lnTo>
                    <a:lnTo>
                      <a:pt x="4626" y="1769"/>
                    </a:lnTo>
                    <a:lnTo>
                      <a:pt x="4630" y="1879"/>
                    </a:lnTo>
                    <a:lnTo>
                      <a:pt x="4632" y="1989"/>
                    </a:lnTo>
                    <a:lnTo>
                      <a:pt x="4631" y="2099"/>
                    </a:lnTo>
                    <a:lnTo>
                      <a:pt x="4628" y="2209"/>
                    </a:lnTo>
                    <a:lnTo>
                      <a:pt x="4624" y="2319"/>
                    </a:lnTo>
                    <a:lnTo>
                      <a:pt x="4617" y="2429"/>
                    </a:lnTo>
                    <a:lnTo>
                      <a:pt x="4609" y="2539"/>
                    </a:lnTo>
                    <a:lnTo>
                      <a:pt x="4598" y="2649"/>
                    </a:lnTo>
                    <a:lnTo>
                      <a:pt x="4586" y="2758"/>
                    </a:lnTo>
                    <a:lnTo>
                      <a:pt x="4571" y="2868"/>
                    </a:lnTo>
                    <a:lnTo>
                      <a:pt x="4555" y="2978"/>
                    </a:lnTo>
                    <a:lnTo>
                      <a:pt x="4536" y="3087"/>
                    </a:lnTo>
                    <a:lnTo>
                      <a:pt x="4515" y="3196"/>
                    </a:lnTo>
                    <a:lnTo>
                      <a:pt x="4493" y="3305"/>
                    </a:lnTo>
                    <a:lnTo>
                      <a:pt x="4469" y="3414"/>
                    </a:lnTo>
                    <a:lnTo>
                      <a:pt x="4443" y="3523"/>
                    </a:lnTo>
                    <a:lnTo>
                      <a:pt x="4416" y="3631"/>
                    </a:lnTo>
                    <a:lnTo>
                      <a:pt x="4386" y="3738"/>
                    </a:lnTo>
                    <a:lnTo>
                      <a:pt x="4355" y="3846"/>
                    </a:lnTo>
                    <a:lnTo>
                      <a:pt x="4322" y="3953"/>
                    </a:lnTo>
                    <a:lnTo>
                      <a:pt x="4287" y="4059"/>
                    </a:lnTo>
                    <a:lnTo>
                      <a:pt x="4251" y="4165"/>
                    </a:lnTo>
                    <a:lnTo>
                      <a:pt x="4214" y="4270"/>
                    </a:lnTo>
                    <a:lnTo>
                      <a:pt x="4175" y="4375"/>
                    </a:lnTo>
                    <a:lnTo>
                      <a:pt x="4133" y="4479"/>
                    </a:lnTo>
                    <a:lnTo>
                      <a:pt x="4091" y="4583"/>
                    </a:lnTo>
                    <a:lnTo>
                      <a:pt x="4047" y="4687"/>
                    </a:lnTo>
                    <a:lnTo>
                      <a:pt x="4002" y="4790"/>
                    </a:lnTo>
                    <a:lnTo>
                      <a:pt x="3955" y="4892"/>
                    </a:lnTo>
                    <a:lnTo>
                      <a:pt x="3907" y="4994"/>
                    </a:lnTo>
                    <a:lnTo>
                      <a:pt x="3858" y="5095"/>
                    </a:lnTo>
                    <a:lnTo>
                      <a:pt x="3806" y="5195"/>
                    </a:lnTo>
                    <a:lnTo>
                      <a:pt x="3758" y="5288"/>
                    </a:lnTo>
                    <a:lnTo>
                      <a:pt x="3708" y="5381"/>
                    </a:lnTo>
                    <a:lnTo>
                      <a:pt x="3658" y="5473"/>
                    </a:lnTo>
                    <a:lnTo>
                      <a:pt x="3607" y="5564"/>
                    </a:lnTo>
                    <a:lnTo>
                      <a:pt x="3554" y="5654"/>
                    </a:lnTo>
                    <a:lnTo>
                      <a:pt x="3500" y="5745"/>
                    </a:lnTo>
                    <a:lnTo>
                      <a:pt x="3445" y="5835"/>
                    </a:lnTo>
                    <a:lnTo>
                      <a:pt x="3390" y="5924"/>
                    </a:lnTo>
                    <a:lnTo>
                      <a:pt x="3333" y="6013"/>
                    </a:lnTo>
                    <a:lnTo>
                      <a:pt x="3276" y="6100"/>
                    </a:lnTo>
                    <a:lnTo>
                      <a:pt x="3217" y="6188"/>
                    </a:lnTo>
                    <a:lnTo>
                      <a:pt x="3158" y="6275"/>
                    </a:lnTo>
                    <a:lnTo>
                      <a:pt x="3097" y="6361"/>
                    </a:lnTo>
                    <a:lnTo>
                      <a:pt x="3037" y="6446"/>
                    </a:lnTo>
                    <a:lnTo>
                      <a:pt x="2974" y="6532"/>
                    </a:lnTo>
                    <a:lnTo>
                      <a:pt x="2912" y="6617"/>
                    </a:lnTo>
                    <a:lnTo>
                      <a:pt x="2961" y="6625"/>
                    </a:lnTo>
                    <a:lnTo>
                      <a:pt x="3010" y="6632"/>
                    </a:lnTo>
                    <a:lnTo>
                      <a:pt x="3061" y="6638"/>
                    </a:lnTo>
                    <a:lnTo>
                      <a:pt x="3111" y="6642"/>
                    </a:lnTo>
                    <a:lnTo>
                      <a:pt x="3163" y="6644"/>
                    </a:lnTo>
                    <a:lnTo>
                      <a:pt x="3214" y="6645"/>
                    </a:lnTo>
                    <a:lnTo>
                      <a:pt x="3266" y="6645"/>
                    </a:lnTo>
                    <a:lnTo>
                      <a:pt x="3317" y="6643"/>
                    </a:lnTo>
                    <a:lnTo>
                      <a:pt x="3369" y="6640"/>
                    </a:lnTo>
                    <a:lnTo>
                      <a:pt x="3421" y="6636"/>
                    </a:lnTo>
                    <a:lnTo>
                      <a:pt x="3472" y="6630"/>
                    </a:lnTo>
                    <a:lnTo>
                      <a:pt x="3525" y="6623"/>
                    </a:lnTo>
                    <a:lnTo>
                      <a:pt x="3576" y="6615"/>
                    </a:lnTo>
                    <a:lnTo>
                      <a:pt x="3628" y="6605"/>
                    </a:lnTo>
                    <a:lnTo>
                      <a:pt x="3679" y="6595"/>
                    </a:lnTo>
                    <a:lnTo>
                      <a:pt x="3730" y="6582"/>
                    </a:lnTo>
                    <a:lnTo>
                      <a:pt x="3780" y="6569"/>
                    </a:lnTo>
                    <a:lnTo>
                      <a:pt x="3831" y="6555"/>
                    </a:lnTo>
                    <a:lnTo>
                      <a:pt x="3880" y="6540"/>
                    </a:lnTo>
                    <a:lnTo>
                      <a:pt x="3928" y="6523"/>
                    </a:lnTo>
                    <a:lnTo>
                      <a:pt x="3977" y="6506"/>
                    </a:lnTo>
                    <a:lnTo>
                      <a:pt x="4025" y="6488"/>
                    </a:lnTo>
                    <a:lnTo>
                      <a:pt x="4072" y="6468"/>
                    </a:lnTo>
                    <a:lnTo>
                      <a:pt x="4118" y="6448"/>
                    </a:lnTo>
                    <a:lnTo>
                      <a:pt x="4163" y="6427"/>
                    </a:lnTo>
                    <a:lnTo>
                      <a:pt x="4207" y="6405"/>
                    </a:lnTo>
                    <a:lnTo>
                      <a:pt x="4250" y="6382"/>
                    </a:lnTo>
                    <a:lnTo>
                      <a:pt x="4293" y="6357"/>
                    </a:lnTo>
                    <a:lnTo>
                      <a:pt x="4334" y="6333"/>
                    </a:lnTo>
                    <a:lnTo>
                      <a:pt x="4373" y="6308"/>
                    </a:lnTo>
                    <a:lnTo>
                      <a:pt x="4413" y="6282"/>
                    </a:lnTo>
                    <a:lnTo>
                      <a:pt x="4450" y="6255"/>
                    </a:lnTo>
                    <a:lnTo>
                      <a:pt x="4492" y="6221"/>
                    </a:lnTo>
                    <a:lnTo>
                      <a:pt x="4535" y="6187"/>
                    </a:lnTo>
                    <a:lnTo>
                      <a:pt x="4577" y="6150"/>
                    </a:lnTo>
                    <a:lnTo>
                      <a:pt x="4618" y="6112"/>
                    </a:lnTo>
                    <a:lnTo>
                      <a:pt x="4659" y="6072"/>
                    </a:lnTo>
                    <a:lnTo>
                      <a:pt x="4698" y="6032"/>
                    </a:lnTo>
                    <a:lnTo>
                      <a:pt x="4736" y="5989"/>
                    </a:lnTo>
                    <a:lnTo>
                      <a:pt x="4775" y="5946"/>
                    </a:lnTo>
                    <a:lnTo>
                      <a:pt x="4811" y="5902"/>
                    </a:lnTo>
                    <a:lnTo>
                      <a:pt x="4846" y="5856"/>
                    </a:lnTo>
                    <a:lnTo>
                      <a:pt x="4881" y="5811"/>
                    </a:lnTo>
                    <a:lnTo>
                      <a:pt x="4913" y="5764"/>
                    </a:lnTo>
                    <a:lnTo>
                      <a:pt x="4944" y="5717"/>
                    </a:lnTo>
                    <a:lnTo>
                      <a:pt x="4974" y="5671"/>
                    </a:lnTo>
                    <a:lnTo>
                      <a:pt x="5003" y="5623"/>
                    </a:lnTo>
                    <a:lnTo>
                      <a:pt x="5029" y="5576"/>
                    </a:lnTo>
                    <a:lnTo>
                      <a:pt x="5062" y="5511"/>
                    </a:lnTo>
                    <a:lnTo>
                      <a:pt x="5095" y="5446"/>
                    </a:lnTo>
                    <a:lnTo>
                      <a:pt x="5127" y="5378"/>
                    </a:lnTo>
                    <a:lnTo>
                      <a:pt x="5158" y="5308"/>
                    </a:lnTo>
                    <a:lnTo>
                      <a:pt x="5187" y="5238"/>
                    </a:lnTo>
                    <a:lnTo>
                      <a:pt x="5217" y="5165"/>
                    </a:lnTo>
                    <a:lnTo>
                      <a:pt x="5245" y="5093"/>
                    </a:lnTo>
                    <a:lnTo>
                      <a:pt x="5272" y="5017"/>
                    </a:lnTo>
                    <a:lnTo>
                      <a:pt x="5297" y="4940"/>
                    </a:lnTo>
                    <a:lnTo>
                      <a:pt x="5322" y="4864"/>
                    </a:lnTo>
                    <a:lnTo>
                      <a:pt x="5346" y="4784"/>
                    </a:lnTo>
                    <a:lnTo>
                      <a:pt x="5368" y="4704"/>
                    </a:lnTo>
                    <a:lnTo>
                      <a:pt x="5389" y="4623"/>
                    </a:lnTo>
                    <a:lnTo>
                      <a:pt x="5409" y="4541"/>
                    </a:lnTo>
                    <a:lnTo>
                      <a:pt x="5428" y="4457"/>
                    </a:lnTo>
                    <a:lnTo>
                      <a:pt x="5445" y="4372"/>
                    </a:lnTo>
                    <a:lnTo>
                      <a:pt x="5462" y="4287"/>
                    </a:lnTo>
                    <a:lnTo>
                      <a:pt x="5477" y="4201"/>
                    </a:lnTo>
                    <a:lnTo>
                      <a:pt x="5490" y="4113"/>
                    </a:lnTo>
                    <a:lnTo>
                      <a:pt x="5502" y="4025"/>
                    </a:lnTo>
                    <a:lnTo>
                      <a:pt x="5512" y="3936"/>
                    </a:lnTo>
                    <a:lnTo>
                      <a:pt x="5522" y="3846"/>
                    </a:lnTo>
                    <a:lnTo>
                      <a:pt x="5529" y="3756"/>
                    </a:lnTo>
                    <a:lnTo>
                      <a:pt x="5535" y="3665"/>
                    </a:lnTo>
                    <a:lnTo>
                      <a:pt x="5540" y="3573"/>
                    </a:lnTo>
                    <a:lnTo>
                      <a:pt x="5543" y="3481"/>
                    </a:lnTo>
                    <a:lnTo>
                      <a:pt x="5545" y="3388"/>
                    </a:lnTo>
                    <a:lnTo>
                      <a:pt x="5545" y="3295"/>
                    </a:lnTo>
                    <a:lnTo>
                      <a:pt x="5543" y="3201"/>
                    </a:lnTo>
                    <a:lnTo>
                      <a:pt x="5540" y="3106"/>
                    </a:lnTo>
                    <a:lnTo>
                      <a:pt x="5534" y="3013"/>
                    </a:lnTo>
                    <a:lnTo>
                      <a:pt x="5528" y="2918"/>
                    </a:lnTo>
                    <a:lnTo>
                      <a:pt x="5519" y="2822"/>
                    </a:lnTo>
                    <a:lnTo>
                      <a:pt x="5509" y="2727"/>
                    </a:lnTo>
                    <a:lnTo>
                      <a:pt x="5497" y="2631"/>
                    </a:lnTo>
                    <a:lnTo>
                      <a:pt x="5483" y="2537"/>
                    </a:lnTo>
                    <a:lnTo>
                      <a:pt x="5467" y="2441"/>
                    </a:lnTo>
                    <a:lnTo>
                      <a:pt x="5449" y="2345"/>
                    </a:lnTo>
                    <a:lnTo>
                      <a:pt x="5428" y="2249"/>
                    </a:lnTo>
                    <a:lnTo>
                      <a:pt x="5407" y="2154"/>
                    </a:lnTo>
                    <a:lnTo>
                      <a:pt x="5383" y="2058"/>
                    </a:lnTo>
                    <a:lnTo>
                      <a:pt x="5358" y="1964"/>
                    </a:lnTo>
                    <a:lnTo>
                      <a:pt x="5329" y="1868"/>
                    </a:lnTo>
                    <a:lnTo>
                      <a:pt x="5300" y="1773"/>
                    </a:lnTo>
                    <a:lnTo>
                      <a:pt x="5268" y="1679"/>
                    </a:lnTo>
                    <a:lnTo>
                      <a:pt x="5234" y="1584"/>
                    </a:lnTo>
                    <a:lnTo>
                      <a:pt x="5197" y="1491"/>
                    </a:lnTo>
                    <a:lnTo>
                      <a:pt x="5159" y="1398"/>
                    </a:lnTo>
                    <a:lnTo>
                      <a:pt x="5118" y="1305"/>
                    </a:lnTo>
                    <a:lnTo>
                      <a:pt x="5075" y="1212"/>
                    </a:lnTo>
                    <a:lnTo>
                      <a:pt x="5030" y="1120"/>
                    </a:lnTo>
                    <a:lnTo>
                      <a:pt x="4982" y="1030"/>
                    </a:lnTo>
                    <a:lnTo>
                      <a:pt x="4932" y="939"/>
                    </a:lnTo>
                    <a:lnTo>
                      <a:pt x="4906" y="893"/>
                    </a:lnTo>
                    <a:lnTo>
                      <a:pt x="4880" y="849"/>
                    </a:lnTo>
                    <a:lnTo>
                      <a:pt x="4852" y="805"/>
                    </a:lnTo>
                    <a:lnTo>
                      <a:pt x="4825" y="760"/>
                    </a:lnTo>
                    <a:lnTo>
                      <a:pt x="4797" y="716"/>
                    </a:lnTo>
                    <a:lnTo>
                      <a:pt x="4768" y="671"/>
                    </a:lnTo>
                    <a:lnTo>
                      <a:pt x="4738" y="628"/>
                    </a:lnTo>
                    <a:lnTo>
                      <a:pt x="4708" y="585"/>
                    </a:lnTo>
                    <a:lnTo>
                      <a:pt x="4678" y="541"/>
                    </a:lnTo>
                    <a:lnTo>
                      <a:pt x="4647" y="498"/>
                    </a:lnTo>
                    <a:lnTo>
                      <a:pt x="4614" y="455"/>
                    </a:lnTo>
                    <a:lnTo>
                      <a:pt x="4582" y="412"/>
                    </a:lnTo>
                    <a:lnTo>
                      <a:pt x="4549" y="370"/>
                    </a:lnTo>
                    <a:lnTo>
                      <a:pt x="4514" y="327"/>
                    </a:lnTo>
                    <a:lnTo>
                      <a:pt x="4480" y="286"/>
                    </a:lnTo>
                    <a:lnTo>
                      <a:pt x="4445" y="244"/>
                    </a:lnTo>
                    <a:lnTo>
                      <a:pt x="4410" y="202"/>
                    </a:lnTo>
                    <a:lnTo>
                      <a:pt x="4373" y="161"/>
                    </a:lnTo>
                    <a:lnTo>
                      <a:pt x="4336" y="121"/>
                    </a:lnTo>
                    <a:lnTo>
                      <a:pt x="4298" y="80"/>
                    </a:lnTo>
                    <a:lnTo>
                      <a:pt x="4259" y="40"/>
                    </a:lnTo>
                    <a:lnTo>
                      <a:pt x="42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8" name="KSO_Shape"/>
              <p:cNvSpPr/>
              <p:nvPr/>
            </p:nvSpPr>
            <p:spPr bwMode="auto">
              <a:xfrm rot="18065744">
                <a:off x="7732005" y="1879669"/>
                <a:ext cx="345279" cy="514063"/>
              </a:xfrm>
              <a:custGeom>
                <a:avLst/>
                <a:gdLst>
                  <a:gd name="T0" fmla="*/ 224337307 w 5545"/>
                  <a:gd name="T1" fmla="*/ 14634273 h 8243"/>
                  <a:gd name="T2" fmla="*/ 221565041 w 5545"/>
                  <a:gd name="T3" fmla="*/ 33167291 h 8243"/>
                  <a:gd name="T4" fmla="*/ 217086819 w 5545"/>
                  <a:gd name="T5" fmla="*/ 49670974 h 8243"/>
                  <a:gd name="T6" fmla="*/ 211009248 w 5545"/>
                  <a:gd name="T7" fmla="*/ 64465403 h 8243"/>
                  <a:gd name="T8" fmla="*/ 202425932 w 5545"/>
                  <a:gd name="T9" fmla="*/ 79687146 h 8243"/>
                  <a:gd name="T10" fmla="*/ 184406435 w 5545"/>
                  <a:gd name="T11" fmla="*/ 102920381 h 8243"/>
                  <a:gd name="T12" fmla="*/ 155351411 w 5545"/>
                  <a:gd name="T13" fmla="*/ 132883168 h 8243"/>
                  <a:gd name="T14" fmla="*/ 135359438 w 5545"/>
                  <a:gd name="T15" fmla="*/ 154620690 h 8243"/>
                  <a:gd name="T16" fmla="*/ 119099202 w 5545"/>
                  <a:gd name="T17" fmla="*/ 177640383 h 8243"/>
                  <a:gd name="T18" fmla="*/ 111848714 w 5545"/>
                  <a:gd name="T19" fmla="*/ 191847343 h 8243"/>
                  <a:gd name="T20" fmla="*/ 105877752 w 5545"/>
                  <a:gd name="T21" fmla="*/ 207603170 h 8243"/>
                  <a:gd name="T22" fmla="*/ 101452833 w 5545"/>
                  <a:gd name="T23" fmla="*/ 225281792 h 8243"/>
                  <a:gd name="T24" fmla="*/ 98894014 w 5545"/>
                  <a:gd name="T25" fmla="*/ 245096750 h 8243"/>
                  <a:gd name="T26" fmla="*/ 98414048 w 5545"/>
                  <a:gd name="T27" fmla="*/ 265125249 h 8243"/>
                  <a:gd name="T28" fmla="*/ 100386755 w 5545"/>
                  <a:gd name="T29" fmla="*/ 287557243 h 8243"/>
                  <a:gd name="T30" fmla="*/ 103798668 w 5545"/>
                  <a:gd name="T31" fmla="*/ 303152913 h 8243"/>
                  <a:gd name="T32" fmla="*/ 109503111 w 5545"/>
                  <a:gd name="T33" fmla="*/ 317893957 h 8243"/>
                  <a:gd name="T34" fmla="*/ 116326937 w 5545"/>
                  <a:gd name="T35" fmla="*/ 329323726 h 8243"/>
                  <a:gd name="T36" fmla="*/ 81247645 w 5545"/>
                  <a:gd name="T37" fmla="*/ 360034138 h 8243"/>
                  <a:gd name="T38" fmla="*/ 41156862 w 5545"/>
                  <a:gd name="T39" fmla="*/ 392613960 h 8243"/>
                  <a:gd name="T40" fmla="*/ 0 w 5545"/>
                  <a:gd name="T41" fmla="*/ 423644914 h 8243"/>
                  <a:gd name="T42" fmla="*/ 40943646 w 5545"/>
                  <a:gd name="T43" fmla="*/ 415366496 h 8243"/>
                  <a:gd name="T44" fmla="*/ 78741899 w 5545"/>
                  <a:gd name="T45" fmla="*/ 379315012 h 8243"/>
                  <a:gd name="T46" fmla="*/ 109982846 w 5545"/>
                  <a:gd name="T47" fmla="*/ 347429430 h 8243"/>
                  <a:gd name="T48" fmla="*/ 140157484 w 5545"/>
                  <a:gd name="T49" fmla="*/ 314529066 h 8243"/>
                  <a:gd name="T50" fmla="*/ 155937754 w 5545"/>
                  <a:gd name="T51" fmla="*/ 295996048 h 8243"/>
                  <a:gd name="T52" fmla="*/ 180354875 w 5545"/>
                  <a:gd name="T53" fmla="*/ 263843540 h 8243"/>
                  <a:gd name="T54" fmla="*/ 201786284 w 5545"/>
                  <a:gd name="T55" fmla="*/ 230302321 h 8243"/>
                  <a:gd name="T56" fmla="*/ 219859085 w 5545"/>
                  <a:gd name="T57" fmla="*/ 194624534 h 8243"/>
                  <a:gd name="T58" fmla="*/ 232227442 w 5545"/>
                  <a:gd name="T59" fmla="*/ 162472026 h 8243"/>
                  <a:gd name="T60" fmla="*/ 242463411 w 5545"/>
                  <a:gd name="T61" fmla="*/ 123322808 h 8243"/>
                  <a:gd name="T62" fmla="*/ 246835025 w 5545"/>
                  <a:gd name="T63" fmla="*/ 100356731 h 8243"/>
                  <a:gd name="T64" fmla="*/ 245129069 w 5545"/>
                  <a:gd name="T65" fmla="*/ 141482129 h 8243"/>
                  <a:gd name="T66" fmla="*/ 238251709 w 5545"/>
                  <a:gd name="T67" fmla="*/ 182340369 h 8243"/>
                  <a:gd name="T68" fmla="*/ 228549009 w 5545"/>
                  <a:gd name="T69" fmla="*/ 216789601 h 8243"/>
                  <a:gd name="T70" fmla="*/ 213354852 w 5545"/>
                  <a:gd name="T71" fmla="*/ 255832048 h 8243"/>
                  <a:gd name="T72" fmla="*/ 197681190 w 5545"/>
                  <a:gd name="T73" fmla="*/ 287397087 h 8243"/>
                  <a:gd name="T74" fmla="*/ 177689217 w 5545"/>
                  <a:gd name="T75" fmla="*/ 321151847 h 8243"/>
                  <a:gd name="T76" fmla="*/ 155244803 w 5545"/>
                  <a:gd name="T77" fmla="*/ 353411357 h 8243"/>
                  <a:gd name="T78" fmla="*/ 171345127 w 5545"/>
                  <a:gd name="T79" fmla="*/ 354906839 h 8243"/>
                  <a:gd name="T80" fmla="*/ 190643918 w 5545"/>
                  <a:gd name="T81" fmla="*/ 353304586 h 8243"/>
                  <a:gd name="T82" fmla="*/ 209409900 w 5545"/>
                  <a:gd name="T83" fmla="*/ 348390828 h 8243"/>
                  <a:gd name="T84" fmla="*/ 226576303 w 5545"/>
                  <a:gd name="T85" fmla="*/ 340860035 h 8243"/>
                  <a:gd name="T86" fmla="*/ 239477930 w 5545"/>
                  <a:gd name="T87" fmla="*/ 332261073 h 8243"/>
                  <a:gd name="T88" fmla="*/ 254565248 w 5545"/>
                  <a:gd name="T89" fmla="*/ 317573414 h 8243"/>
                  <a:gd name="T90" fmla="*/ 266720390 w 5545"/>
                  <a:gd name="T91" fmla="*/ 300322106 h 8243"/>
                  <a:gd name="T92" fmla="*/ 276529697 w 5545"/>
                  <a:gd name="T93" fmla="*/ 279759523 h 8243"/>
                  <a:gd name="T94" fmla="*/ 286179323 w 5545"/>
                  <a:gd name="T95" fmla="*/ 251238832 h 8243"/>
                  <a:gd name="T96" fmla="*/ 292683325 w 5545"/>
                  <a:gd name="T97" fmla="*/ 219673794 h 8243"/>
                  <a:gd name="T98" fmla="*/ 295508895 w 5545"/>
                  <a:gd name="T99" fmla="*/ 185918802 h 8243"/>
                  <a:gd name="T100" fmla="*/ 294229370 w 5545"/>
                  <a:gd name="T101" fmla="*/ 150721945 h 8243"/>
                  <a:gd name="T102" fmla="*/ 288258407 w 5545"/>
                  <a:gd name="T103" fmla="*/ 115044390 h 8243"/>
                  <a:gd name="T104" fmla="*/ 277062967 w 5545"/>
                  <a:gd name="T105" fmla="*/ 79633761 h 8243"/>
                  <a:gd name="T106" fmla="*/ 261548986 w 5545"/>
                  <a:gd name="T107" fmla="*/ 47694794 h 8243"/>
                  <a:gd name="T108" fmla="*/ 250993193 w 5545"/>
                  <a:gd name="T109" fmla="*/ 31244727 h 8243"/>
                  <a:gd name="T110" fmla="*/ 238838052 w 5545"/>
                  <a:gd name="T111" fmla="*/ 15275128 h 8243"/>
                  <a:gd name="T112" fmla="*/ 225030258 w 5545"/>
                  <a:gd name="T113" fmla="*/ 0 h 824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5545" h="8243">
                    <a:moveTo>
                      <a:pt x="4221" y="0"/>
                    </a:moveTo>
                    <a:lnTo>
                      <a:pt x="4221" y="0"/>
                    </a:lnTo>
                    <a:lnTo>
                      <a:pt x="4220" y="56"/>
                    </a:lnTo>
                    <a:lnTo>
                      <a:pt x="4218" y="112"/>
                    </a:lnTo>
                    <a:lnTo>
                      <a:pt x="4215" y="167"/>
                    </a:lnTo>
                    <a:lnTo>
                      <a:pt x="4212" y="221"/>
                    </a:lnTo>
                    <a:lnTo>
                      <a:pt x="4208" y="274"/>
                    </a:lnTo>
                    <a:lnTo>
                      <a:pt x="4203" y="325"/>
                    </a:lnTo>
                    <a:lnTo>
                      <a:pt x="4197" y="377"/>
                    </a:lnTo>
                    <a:lnTo>
                      <a:pt x="4190" y="427"/>
                    </a:lnTo>
                    <a:lnTo>
                      <a:pt x="4183" y="477"/>
                    </a:lnTo>
                    <a:lnTo>
                      <a:pt x="4175" y="525"/>
                    </a:lnTo>
                    <a:lnTo>
                      <a:pt x="4166" y="574"/>
                    </a:lnTo>
                    <a:lnTo>
                      <a:pt x="4156" y="621"/>
                    </a:lnTo>
                    <a:lnTo>
                      <a:pt x="4146" y="667"/>
                    </a:lnTo>
                    <a:lnTo>
                      <a:pt x="4135" y="713"/>
                    </a:lnTo>
                    <a:lnTo>
                      <a:pt x="4124" y="757"/>
                    </a:lnTo>
                    <a:lnTo>
                      <a:pt x="4112" y="802"/>
                    </a:lnTo>
                    <a:lnTo>
                      <a:pt x="4099" y="845"/>
                    </a:lnTo>
                    <a:lnTo>
                      <a:pt x="4086" y="888"/>
                    </a:lnTo>
                    <a:lnTo>
                      <a:pt x="4072" y="930"/>
                    </a:lnTo>
                    <a:lnTo>
                      <a:pt x="4057" y="971"/>
                    </a:lnTo>
                    <a:lnTo>
                      <a:pt x="4042" y="1012"/>
                    </a:lnTo>
                    <a:lnTo>
                      <a:pt x="4026" y="1053"/>
                    </a:lnTo>
                    <a:lnTo>
                      <a:pt x="4010" y="1092"/>
                    </a:lnTo>
                    <a:lnTo>
                      <a:pt x="3993" y="1131"/>
                    </a:lnTo>
                    <a:lnTo>
                      <a:pt x="3976" y="1170"/>
                    </a:lnTo>
                    <a:lnTo>
                      <a:pt x="3958" y="1207"/>
                    </a:lnTo>
                    <a:lnTo>
                      <a:pt x="3939" y="1244"/>
                    </a:lnTo>
                    <a:lnTo>
                      <a:pt x="3920" y="1282"/>
                    </a:lnTo>
                    <a:lnTo>
                      <a:pt x="3901" y="1318"/>
                    </a:lnTo>
                    <a:lnTo>
                      <a:pt x="3881" y="1353"/>
                    </a:lnTo>
                    <a:lnTo>
                      <a:pt x="3861" y="1389"/>
                    </a:lnTo>
                    <a:lnTo>
                      <a:pt x="3840" y="1423"/>
                    </a:lnTo>
                    <a:lnTo>
                      <a:pt x="3797" y="1492"/>
                    </a:lnTo>
                    <a:lnTo>
                      <a:pt x="3753" y="1558"/>
                    </a:lnTo>
                    <a:lnTo>
                      <a:pt x="3706" y="1623"/>
                    </a:lnTo>
                    <a:lnTo>
                      <a:pt x="3660" y="1686"/>
                    </a:lnTo>
                    <a:lnTo>
                      <a:pt x="3611" y="1748"/>
                    </a:lnTo>
                    <a:lnTo>
                      <a:pt x="3561" y="1809"/>
                    </a:lnTo>
                    <a:lnTo>
                      <a:pt x="3511" y="1869"/>
                    </a:lnTo>
                    <a:lnTo>
                      <a:pt x="3459" y="1927"/>
                    </a:lnTo>
                    <a:lnTo>
                      <a:pt x="3407" y="1985"/>
                    </a:lnTo>
                    <a:lnTo>
                      <a:pt x="3353" y="2042"/>
                    </a:lnTo>
                    <a:lnTo>
                      <a:pt x="3299" y="2099"/>
                    </a:lnTo>
                    <a:lnTo>
                      <a:pt x="3245" y="2155"/>
                    </a:lnTo>
                    <a:lnTo>
                      <a:pt x="3136" y="2266"/>
                    </a:lnTo>
                    <a:lnTo>
                      <a:pt x="3025" y="2377"/>
                    </a:lnTo>
                    <a:lnTo>
                      <a:pt x="2914" y="2488"/>
                    </a:lnTo>
                    <a:lnTo>
                      <a:pt x="2859" y="2544"/>
                    </a:lnTo>
                    <a:lnTo>
                      <a:pt x="2804" y="2600"/>
                    </a:lnTo>
                    <a:lnTo>
                      <a:pt x="2750" y="2658"/>
                    </a:lnTo>
                    <a:lnTo>
                      <a:pt x="2696" y="2716"/>
                    </a:lnTo>
                    <a:lnTo>
                      <a:pt x="2643" y="2775"/>
                    </a:lnTo>
                    <a:lnTo>
                      <a:pt x="2591" y="2834"/>
                    </a:lnTo>
                    <a:lnTo>
                      <a:pt x="2539" y="2895"/>
                    </a:lnTo>
                    <a:lnTo>
                      <a:pt x="2489" y="2957"/>
                    </a:lnTo>
                    <a:lnTo>
                      <a:pt x="2440" y="3021"/>
                    </a:lnTo>
                    <a:lnTo>
                      <a:pt x="2391" y="3085"/>
                    </a:lnTo>
                    <a:lnTo>
                      <a:pt x="2345" y="3152"/>
                    </a:lnTo>
                    <a:lnTo>
                      <a:pt x="2299" y="3220"/>
                    </a:lnTo>
                    <a:lnTo>
                      <a:pt x="2255" y="3290"/>
                    </a:lnTo>
                    <a:lnTo>
                      <a:pt x="2234" y="3326"/>
                    </a:lnTo>
                    <a:lnTo>
                      <a:pt x="2214" y="3363"/>
                    </a:lnTo>
                    <a:lnTo>
                      <a:pt x="2192" y="3399"/>
                    </a:lnTo>
                    <a:lnTo>
                      <a:pt x="2172" y="3436"/>
                    </a:lnTo>
                    <a:lnTo>
                      <a:pt x="2153" y="3475"/>
                    </a:lnTo>
                    <a:lnTo>
                      <a:pt x="2134" y="3513"/>
                    </a:lnTo>
                    <a:lnTo>
                      <a:pt x="2116" y="3552"/>
                    </a:lnTo>
                    <a:lnTo>
                      <a:pt x="2098" y="3592"/>
                    </a:lnTo>
                    <a:lnTo>
                      <a:pt x="2079" y="3632"/>
                    </a:lnTo>
                    <a:lnTo>
                      <a:pt x="2062" y="3672"/>
                    </a:lnTo>
                    <a:lnTo>
                      <a:pt x="2046" y="3715"/>
                    </a:lnTo>
                    <a:lnTo>
                      <a:pt x="2030" y="3756"/>
                    </a:lnTo>
                    <a:lnTo>
                      <a:pt x="2015" y="3799"/>
                    </a:lnTo>
                    <a:lnTo>
                      <a:pt x="2000" y="3843"/>
                    </a:lnTo>
                    <a:lnTo>
                      <a:pt x="1986" y="3887"/>
                    </a:lnTo>
                    <a:lnTo>
                      <a:pt x="1971" y="3932"/>
                    </a:lnTo>
                    <a:lnTo>
                      <a:pt x="1958" y="3978"/>
                    </a:lnTo>
                    <a:lnTo>
                      <a:pt x="1946" y="4024"/>
                    </a:lnTo>
                    <a:lnTo>
                      <a:pt x="1934" y="4072"/>
                    </a:lnTo>
                    <a:lnTo>
                      <a:pt x="1923" y="4119"/>
                    </a:lnTo>
                    <a:lnTo>
                      <a:pt x="1913" y="4169"/>
                    </a:lnTo>
                    <a:lnTo>
                      <a:pt x="1903" y="4218"/>
                    </a:lnTo>
                    <a:lnTo>
                      <a:pt x="1894" y="4268"/>
                    </a:lnTo>
                    <a:lnTo>
                      <a:pt x="1886" y="4320"/>
                    </a:lnTo>
                    <a:lnTo>
                      <a:pt x="1879" y="4371"/>
                    </a:lnTo>
                    <a:lnTo>
                      <a:pt x="1872" y="4425"/>
                    </a:lnTo>
                    <a:lnTo>
                      <a:pt x="1866" y="4479"/>
                    </a:lnTo>
                    <a:lnTo>
                      <a:pt x="1861" y="4534"/>
                    </a:lnTo>
                    <a:lnTo>
                      <a:pt x="1855" y="4589"/>
                    </a:lnTo>
                    <a:lnTo>
                      <a:pt x="1851" y="4646"/>
                    </a:lnTo>
                    <a:lnTo>
                      <a:pt x="1849" y="4703"/>
                    </a:lnTo>
                    <a:lnTo>
                      <a:pt x="1846" y="4763"/>
                    </a:lnTo>
                    <a:lnTo>
                      <a:pt x="1845" y="4822"/>
                    </a:lnTo>
                    <a:lnTo>
                      <a:pt x="1845" y="4883"/>
                    </a:lnTo>
                    <a:lnTo>
                      <a:pt x="1846" y="4964"/>
                    </a:lnTo>
                    <a:lnTo>
                      <a:pt x="1848" y="5047"/>
                    </a:lnTo>
                    <a:lnTo>
                      <a:pt x="1853" y="5131"/>
                    </a:lnTo>
                    <a:lnTo>
                      <a:pt x="1861" y="5215"/>
                    </a:lnTo>
                    <a:lnTo>
                      <a:pt x="1866" y="5257"/>
                    </a:lnTo>
                    <a:lnTo>
                      <a:pt x="1871" y="5299"/>
                    </a:lnTo>
                    <a:lnTo>
                      <a:pt x="1876" y="5342"/>
                    </a:lnTo>
                    <a:lnTo>
                      <a:pt x="1883" y="5384"/>
                    </a:lnTo>
                    <a:lnTo>
                      <a:pt x="1890" y="5426"/>
                    </a:lnTo>
                    <a:lnTo>
                      <a:pt x="1898" y="5469"/>
                    </a:lnTo>
                    <a:lnTo>
                      <a:pt x="1906" y="5510"/>
                    </a:lnTo>
                    <a:lnTo>
                      <a:pt x="1915" y="5553"/>
                    </a:lnTo>
                    <a:lnTo>
                      <a:pt x="1925" y="5594"/>
                    </a:lnTo>
                    <a:lnTo>
                      <a:pt x="1936" y="5635"/>
                    </a:lnTo>
                    <a:lnTo>
                      <a:pt x="1947" y="5676"/>
                    </a:lnTo>
                    <a:lnTo>
                      <a:pt x="1960" y="5717"/>
                    </a:lnTo>
                    <a:lnTo>
                      <a:pt x="1973" y="5757"/>
                    </a:lnTo>
                    <a:lnTo>
                      <a:pt x="1988" y="5797"/>
                    </a:lnTo>
                    <a:lnTo>
                      <a:pt x="2003" y="5837"/>
                    </a:lnTo>
                    <a:lnTo>
                      <a:pt x="2019" y="5875"/>
                    </a:lnTo>
                    <a:lnTo>
                      <a:pt x="2036" y="5914"/>
                    </a:lnTo>
                    <a:lnTo>
                      <a:pt x="2054" y="5952"/>
                    </a:lnTo>
                    <a:lnTo>
                      <a:pt x="2072" y="5989"/>
                    </a:lnTo>
                    <a:lnTo>
                      <a:pt x="2093" y="6026"/>
                    </a:lnTo>
                    <a:lnTo>
                      <a:pt x="2114" y="6062"/>
                    </a:lnTo>
                    <a:lnTo>
                      <a:pt x="2136" y="6097"/>
                    </a:lnTo>
                    <a:lnTo>
                      <a:pt x="2158" y="6133"/>
                    </a:lnTo>
                    <a:lnTo>
                      <a:pt x="2182" y="6166"/>
                    </a:lnTo>
                    <a:lnTo>
                      <a:pt x="2071" y="6266"/>
                    </a:lnTo>
                    <a:lnTo>
                      <a:pt x="1959" y="6366"/>
                    </a:lnTo>
                    <a:lnTo>
                      <a:pt x="1847" y="6463"/>
                    </a:lnTo>
                    <a:lnTo>
                      <a:pt x="1734" y="6561"/>
                    </a:lnTo>
                    <a:lnTo>
                      <a:pt x="1629" y="6652"/>
                    </a:lnTo>
                    <a:lnTo>
                      <a:pt x="1524" y="6741"/>
                    </a:lnTo>
                    <a:lnTo>
                      <a:pt x="1418" y="6831"/>
                    </a:lnTo>
                    <a:lnTo>
                      <a:pt x="1311" y="6918"/>
                    </a:lnTo>
                    <a:lnTo>
                      <a:pt x="1204" y="7006"/>
                    </a:lnTo>
                    <a:lnTo>
                      <a:pt x="1097" y="7094"/>
                    </a:lnTo>
                    <a:lnTo>
                      <a:pt x="989" y="7180"/>
                    </a:lnTo>
                    <a:lnTo>
                      <a:pt x="881" y="7266"/>
                    </a:lnTo>
                    <a:lnTo>
                      <a:pt x="772" y="7351"/>
                    </a:lnTo>
                    <a:lnTo>
                      <a:pt x="663" y="7436"/>
                    </a:lnTo>
                    <a:lnTo>
                      <a:pt x="554" y="7521"/>
                    </a:lnTo>
                    <a:lnTo>
                      <a:pt x="444" y="7604"/>
                    </a:lnTo>
                    <a:lnTo>
                      <a:pt x="333" y="7687"/>
                    </a:lnTo>
                    <a:lnTo>
                      <a:pt x="223" y="7770"/>
                    </a:lnTo>
                    <a:lnTo>
                      <a:pt x="111" y="7851"/>
                    </a:lnTo>
                    <a:lnTo>
                      <a:pt x="0" y="7932"/>
                    </a:lnTo>
                    <a:lnTo>
                      <a:pt x="247" y="8243"/>
                    </a:lnTo>
                    <a:lnTo>
                      <a:pt x="352" y="8150"/>
                    </a:lnTo>
                    <a:lnTo>
                      <a:pt x="457" y="8057"/>
                    </a:lnTo>
                    <a:lnTo>
                      <a:pt x="561" y="7964"/>
                    </a:lnTo>
                    <a:lnTo>
                      <a:pt x="665" y="7871"/>
                    </a:lnTo>
                    <a:lnTo>
                      <a:pt x="768" y="7777"/>
                    </a:lnTo>
                    <a:lnTo>
                      <a:pt x="871" y="7682"/>
                    </a:lnTo>
                    <a:lnTo>
                      <a:pt x="974" y="7586"/>
                    </a:lnTo>
                    <a:lnTo>
                      <a:pt x="1075" y="7490"/>
                    </a:lnTo>
                    <a:lnTo>
                      <a:pt x="1177" y="7394"/>
                    </a:lnTo>
                    <a:lnTo>
                      <a:pt x="1277" y="7298"/>
                    </a:lnTo>
                    <a:lnTo>
                      <a:pt x="1377" y="7200"/>
                    </a:lnTo>
                    <a:lnTo>
                      <a:pt x="1477" y="7102"/>
                    </a:lnTo>
                    <a:lnTo>
                      <a:pt x="1576" y="7004"/>
                    </a:lnTo>
                    <a:lnTo>
                      <a:pt x="1674" y="6905"/>
                    </a:lnTo>
                    <a:lnTo>
                      <a:pt x="1773" y="6805"/>
                    </a:lnTo>
                    <a:lnTo>
                      <a:pt x="1870" y="6705"/>
                    </a:lnTo>
                    <a:lnTo>
                      <a:pt x="1966" y="6606"/>
                    </a:lnTo>
                    <a:lnTo>
                      <a:pt x="2063" y="6505"/>
                    </a:lnTo>
                    <a:lnTo>
                      <a:pt x="2159" y="6404"/>
                    </a:lnTo>
                    <a:lnTo>
                      <a:pt x="2254" y="6302"/>
                    </a:lnTo>
                    <a:lnTo>
                      <a:pt x="2349" y="6199"/>
                    </a:lnTo>
                    <a:lnTo>
                      <a:pt x="2443" y="6096"/>
                    </a:lnTo>
                    <a:lnTo>
                      <a:pt x="2536" y="5993"/>
                    </a:lnTo>
                    <a:lnTo>
                      <a:pt x="2629" y="5889"/>
                    </a:lnTo>
                    <a:lnTo>
                      <a:pt x="2661" y="5852"/>
                    </a:lnTo>
                    <a:lnTo>
                      <a:pt x="2694" y="5815"/>
                    </a:lnTo>
                    <a:lnTo>
                      <a:pt x="2726" y="5774"/>
                    </a:lnTo>
                    <a:lnTo>
                      <a:pt x="2759" y="5734"/>
                    </a:lnTo>
                    <a:lnTo>
                      <a:pt x="2843" y="5639"/>
                    </a:lnTo>
                    <a:lnTo>
                      <a:pt x="2925" y="5542"/>
                    </a:lnTo>
                    <a:lnTo>
                      <a:pt x="3004" y="5445"/>
                    </a:lnTo>
                    <a:lnTo>
                      <a:pt x="3082" y="5347"/>
                    </a:lnTo>
                    <a:lnTo>
                      <a:pt x="3159" y="5247"/>
                    </a:lnTo>
                    <a:lnTo>
                      <a:pt x="3234" y="5146"/>
                    </a:lnTo>
                    <a:lnTo>
                      <a:pt x="3309" y="5043"/>
                    </a:lnTo>
                    <a:lnTo>
                      <a:pt x="3383" y="4940"/>
                    </a:lnTo>
                    <a:lnTo>
                      <a:pt x="3444" y="4853"/>
                    </a:lnTo>
                    <a:lnTo>
                      <a:pt x="3504" y="4765"/>
                    </a:lnTo>
                    <a:lnTo>
                      <a:pt x="3562" y="4676"/>
                    </a:lnTo>
                    <a:lnTo>
                      <a:pt x="3620" y="4586"/>
                    </a:lnTo>
                    <a:lnTo>
                      <a:pt x="3676" y="4495"/>
                    </a:lnTo>
                    <a:lnTo>
                      <a:pt x="3731" y="4404"/>
                    </a:lnTo>
                    <a:lnTo>
                      <a:pt x="3785" y="4312"/>
                    </a:lnTo>
                    <a:lnTo>
                      <a:pt x="3838" y="4219"/>
                    </a:lnTo>
                    <a:lnTo>
                      <a:pt x="3889" y="4125"/>
                    </a:lnTo>
                    <a:lnTo>
                      <a:pt x="3938" y="4030"/>
                    </a:lnTo>
                    <a:lnTo>
                      <a:pt x="3987" y="3936"/>
                    </a:lnTo>
                    <a:lnTo>
                      <a:pt x="4034" y="3839"/>
                    </a:lnTo>
                    <a:lnTo>
                      <a:pt x="4080" y="3742"/>
                    </a:lnTo>
                    <a:lnTo>
                      <a:pt x="4124" y="3644"/>
                    </a:lnTo>
                    <a:lnTo>
                      <a:pt x="4166" y="3546"/>
                    </a:lnTo>
                    <a:lnTo>
                      <a:pt x="4208" y="3446"/>
                    </a:lnTo>
                    <a:lnTo>
                      <a:pt x="4247" y="3347"/>
                    </a:lnTo>
                    <a:lnTo>
                      <a:pt x="4285" y="3246"/>
                    </a:lnTo>
                    <a:lnTo>
                      <a:pt x="4322" y="3145"/>
                    </a:lnTo>
                    <a:lnTo>
                      <a:pt x="4356" y="3042"/>
                    </a:lnTo>
                    <a:lnTo>
                      <a:pt x="4388" y="2939"/>
                    </a:lnTo>
                    <a:lnTo>
                      <a:pt x="4420" y="2836"/>
                    </a:lnTo>
                    <a:lnTo>
                      <a:pt x="4449" y="2731"/>
                    </a:lnTo>
                    <a:lnTo>
                      <a:pt x="4476" y="2627"/>
                    </a:lnTo>
                    <a:lnTo>
                      <a:pt x="4502" y="2521"/>
                    </a:lnTo>
                    <a:lnTo>
                      <a:pt x="4526" y="2415"/>
                    </a:lnTo>
                    <a:lnTo>
                      <a:pt x="4548" y="2309"/>
                    </a:lnTo>
                    <a:lnTo>
                      <a:pt x="4567" y="2202"/>
                    </a:lnTo>
                    <a:lnTo>
                      <a:pt x="4585" y="2095"/>
                    </a:lnTo>
                    <a:lnTo>
                      <a:pt x="4601" y="1987"/>
                    </a:lnTo>
                    <a:lnTo>
                      <a:pt x="4615" y="1878"/>
                    </a:lnTo>
                    <a:lnTo>
                      <a:pt x="4626" y="1769"/>
                    </a:lnTo>
                    <a:lnTo>
                      <a:pt x="4630" y="1879"/>
                    </a:lnTo>
                    <a:lnTo>
                      <a:pt x="4632" y="1989"/>
                    </a:lnTo>
                    <a:lnTo>
                      <a:pt x="4631" y="2099"/>
                    </a:lnTo>
                    <a:lnTo>
                      <a:pt x="4628" y="2209"/>
                    </a:lnTo>
                    <a:lnTo>
                      <a:pt x="4624" y="2319"/>
                    </a:lnTo>
                    <a:lnTo>
                      <a:pt x="4617" y="2429"/>
                    </a:lnTo>
                    <a:lnTo>
                      <a:pt x="4609" y="2539"/>
                    </a:lnTo>
                    <a:lnTo>
                      <a:pt x="4598" y="2649"/>
                    </a:lnTo>
                    <a:lnTo>
                      <a:pt x="4586" y="2758"/>
                    </a:lnTo>
                    <a:lnTo>
                      <a:pt x="4571" y="2868"/>
                    </a:lnTo>
                    <a:lnTo>
                      <a:pt x="4555" y="2978"/>
                    </a:lnTo>
                    <a:lnTo>
                      <a:pt x="4536" y="3087"/>
                    </a:lnTo>
                    <a:lnTo>
                      <a:pt x="4515" y="3196"/>
                    </a:lnTo>
                    <a:lnTo>
                      <a:pt x="4493" y="3305"/>
                    </a:lnTo>
                    <a:lnTo>
                      <a:pt x="4469" y="3414"/>
                    </a:lnTo>
                    <a:lnTo>
                      <a:pt x="4443" y="3523"/>
                    </a:lnTo>
                    <a:lnTo>
                      <a:pt x="4416" y="3631"/>
                    </a:lnTo>
                    <a:lnTo>
                      <a:pt x="4386" y="3738"/>
                    </a:lnTo>
                    <a:lnTo>
                      <a:pt x="4355" y="3846"/>
                    </a:lnTo>
                    <a:lnTo>
                      <a:pt x="4322" y="3953"/>
                    </a:lnTo>
                    <a:lnTo>
                      <a:pt x="4287" y="4059"/>
                    </a:lnTo>
                    <a:lnTo>
                      <a:pt x="4251" y="4165"/>
                    </a:lnTo>
                    <a:lnTo>
                      <a:pt x="4214" y="4270"/>
                    </a:lnTo>
                    <a:lnTo>
                      <a:pt x="4175" y="4375"/>
                    </a:lnTo>
                    <a:lnTo>
                      <a:pt x="4133" y="4479"/>
                    </a:lnTo>
                    <a:lnTo>
                      <a:pt x="4091" y="4583"/>
                    </a:lnTo>
                    <a:lnTo>
                      <a:pt x="4047" y="4687"/>
                    </a:lnTo>
                    <a:lnTo>
                      <a:pt x="4002" y="4790"/>
                    </a:lnTo>
                    <a:lnTo>
                      <a:pt x="3955" y="4892"/>
                    </a:lnTo>
                    <a:lnTo>
                      <a:pt x="3907" y="4994"/>
                    </a:lnTo>
                    <a:lnTo>
                      <a:pt x="3858" y="5095"/>
                    </a:lnTo>
                    <a:lnTo>
                      <a:pt x="3806" y="5195"/>
                    </a:lnTo>
                    <a:lnTo>
                      <a:pt x="3758" y="5288"/>
                    </a:lnTo>
                    <a:lnTo>
                      <a:pt x="3708" y="5381"/>
                    </a:lnTo>
                    <a:lnTo>
                      <a:pt x="3658" y="5473"/>
                    </a:lnTo>
                    <a:lnTo>
                      <a:pt x="3607" y="5564"/>
                    </a:lnTo>
                    <a:lnTo>
                      <a:pt x="3554" y="5654"/>
                    </a:lnTo>
                    <a:lnTo>
                      <a:pt x="3500" y="5745"/>
                    </a:lnTo>
                    <a:lnTo>
                      <a:pt x="3445" y="5835"/>
                    </a:lnTo>
                    <a:lnTo>
                      <a:pt x="3390" y="5924"/>
                    </a:lnTo>
                    <a:lnTo>
                      <a:pt x="3333" y="6013"/>
                    </a:lnTo>
                    <a:lnTo>
                      <a:pt x="3276" y="6100"/>
                    </a:lnTo>
                    <a:lnTo>
                      <a:pt x="3217" y="6188"/>
                    </a:lnTo>
                    <a:lnTo>
                      <a:pt x="3158" y="6275"/>
                    </a:lnTo>
                    <a:lnTo>
                      <a:pt x="3097" y="6361"/>
                    </a:lnTo>
                    <a:lnTo>
                      <a:pt x="3037" y="6446"/>
                    </a:lnTo>
                    <a:lnTo>
                      <a:pt x="2974" y="6532"/>
                    </a:lnTo>
                    <a:lnTo>
                      <a:pt x="2912" y="6617"/>
                    </a:lnTo>
                    <a:lnTo>
                      <a:pt x="2961" y="6625"/>
                    </a:lnTo>
                    <a:lnTo>
                      <a:pt x="3010" y="6632"/>
                    </a:lnTo>
                    <a:lnTo>
                      <a:pt x="3061" y="6638"/>
                    </a:lnTo>
                    <a:lnTo>
                      <a:pt x="3111" y="6642"/>
                    </a:lnTo>
                    <a:lnTo>
                      <a:pt x="3163" y="6644"/>
                    </a:lnTo>
                    <a:lnTo>
                      <a:pt x="3214" y="6645"/>
                    </a:lnTo>
                    <a:lnTo>
                      <a:pt x="3266" y="6645"/>
                    </a:lnTo>
                    <a:lnTo>
                      <a:pt x="3317" y="6643"/>
                    </a:lnTo>
                    <a:lnTo>
                      <a:pt x="3369" y="6640"/>
                    </a:lnTo>
                    <a:lnTo>
                      <a:pt x="3421" y="6636"/>
                    </a:lnTo>
                    <a:lnTo>
                      <a:pt x="3472" y="6630"/>
                    </a:lnTo>
                    <a:lnTo>
                      <a:pt x="3525" y="6623"/>
                    </a:lnTo>
                    <a:lnTo>
                      <a:pt x="3576" y="6615"/>
                    </a:lnTo>
                    <a:lnTo>
                      <a:pt x="3628" y="6605"/>
                    </a:lnTo>
                    <a:lnTo>
                      <a:pt x="3679" y="6595"/>
                    </a:lnTo>
                    <a:lnTo>
                      <a:pt x="3730" y="6582"/>
                    </a:lnTo>
                    <a:lnTo>
                      <a:pt x="3780" y="6569"/>
                    </a:lnTo>
                    <a:lnTo>
                      <a:pt x="3831" y="6555"/>
                    </a:lnTo>
                    <a:lnTo>
                      <a:pt x="3880" y="6540"/>
                    </a:lnTo>
                    <a:lnTo>
                      <a:pt x="3928" y="6523"/>
                    </a:lnTo>
                    <a:lnTo>
                      <a:pt x="3977" y="6506"/>
                    </a:lnTo>
                    <a:lnTo>
                      <a:pt x="4025" y="6488"/>
                    </a:lnTo>
                    <a:lnTo>
                      <a:pt x="4072" y="6468"/>
                    </a:lnTo>
                    <a:lnTo>
                      <a:pt x="4118" y="6448"/>
                    </a:lnTo>
                    <a:lnTo>
                      <a:pt x="4163" y="6427"/>
                    </a:lnTo>
                    <a:lnTo>
                      <a:pt x="4207" y="6405"/>
                    </a:lnTo>
                    <a:lnTo>
                      <a:pt x="4250" y="6382"/>
                    </a:lnTo>
                    <a:lnTo>
                      <a:pt x="4293" y="6357"/>
                    </a:lnTo>
                    <a:lnTo>
                      <a:pt x="4334" y="6333"/>
                    </a:lnTo>
                    <a:lnTo>
                      <a:pt x="4373" y="6308"/>
                    </a:lnTo>
                    <a:lnTo>
                      <a:pt x="4413" y="6282"/>
                    </a:lnTo>
                    <a:lnTo>
                      <a:pt x="4450" y="6255"/>
                    </a:lnTo>
                    <a:lnTo>
                      <a:pt x="4492" y="6221"/>
                    </a:lnTo>
                    <a:lnTo>
                      <a:pt x="4535" y="6187"/>
                    </a:lnTo>
                    <a:lnTo>
                      <a:pt x="4577" y="6150"/>
                    </a:lnTo>
                    <a:lnTo>
                      <a:pt x="4618" y="6112"/>
                    </a:lnTo>
                    <a:lnTo>
                      <a:pt x="4659" y="6072"/>
                    </a:lnTo>
                    <a:lnTo>
                      <a:pt x="4698" y="6032"/>
                    </a:lnTo>
                    <a:lnTo>
                      <a:pt x="4736" y="5989"/>
                    </a:lnTo>
                    <a:lnTo>
                      <a:pt x="4775" y="5946"/>
                    </a:lnTo>
                    <a:lnTo>
                      <a:pt x="4811" y="5902"/>
                    </a:lnTo>
                    <a:lnTo>
                      <a:pt x="4846" y="5856"/>
                    </a:lnTo>
                    <a:lnTo>
                      <a:pt x="4881" y="5811"/>
                    </a:lnTo>
                    <a:lnTo>
                      <a:pt x="4913" y="5764"/>
                    </a:lnTo>
                    <a:lnTo>
                      <a:pt x="4944" y="5717"/>
                    </a:lnTo>
                    <a:lnTo>
                      <a:pt x="4974" y="5671"/>
                    </a:lnTo>
                    <a:lnTo>
                      <a:pt x="5003" y="5623"/>
                    </a:lnTo>
                    <a:lnTo>
                      <a:pt x="5029" y="5576"/>
                    </a:lnTo>
                    <a:lnTo>
                      <a:pt x="5062" y="5511"/>
                    </a:lnTo>
                    <a:lnTo>
                      <a:pt x="5095" y="5446"/>
                    </a:lnTo>
                    <a:lnTo>
                      <a:pt x="5127" y="5378"/>
                    </a:lnTo>
                    <a:lnTo>
                      <a:pt x="5158" y="5308"/>
                    </a:lnTo>
                    <a:lnTo>
                      <a:pt x="5187" y="5238"/>
                    </a:lnTo>
                    <a:lnTo>
                      <a:pt x="5217" y="5165"/>
                    </a:lnTo>
                    <a:lnTo>
                      <a:pt x="5245" y="5093"/>
                    </a:lnTo>
                    <a:lnTo>
                      <a:pt x="5272" y="5017"/>
                    </a:lnTo>
                    <a:lnTo>
                      <a:pt x="5297" y="4940"/>
                    </a:lnTo>
                    <a:lnTo>
                      <a:pt x="5322" y="4864"/>
                    </a:lnTo>
                    <a:lnTo>
                      <a:pt x="5346" y="4784"/>
                    </a:lnTo>
                    <a:lnTo>
                      <a:pt x="5368" y="4704"/>
                    </a:lnTo>
                    <a:lnTo>
                      <a:pt x="5389" y="4623"/>
                    </a:lnTo>
                    <a:lnTo>
                      <a:pt x="5409" y="4541"/>
                    </a:lnTo>
                    <a:lnTo>
                      <a:pt x="5428" y="4457"/>
                    </a:lnTo>
                    <a:lnTo>
                      <a:pt x="5445" y="4372"/>
                    </a:lnTo>
                    <a:lnTo>
                      <a:pt x="5462" y="4287"/>
                    </a:lnTo>
                    <a:lnTo>
                      <a:pt x="5477" y="4201"/>
                    </a:lnTo>
                    <a:lnTo>
                      <a:pt x="5490" y="4113"/>
                    </a:lnTo>
                    <a:lnTo>
                      <a:pt x="5502" y="4025"/>
                    </a:lnTo>
                    <a:lnTo>
                      <a:pt x="5512" y="3936"/>
                    </a:lnTo>
                    <a:lnTo>
                      <a:pt x="5522" y="3846"/>
                    </a:lnTo>
                    <a:lnTo>
                      <a:pt x="5529" y="3756"/>
                    </a:lnTo>
                    <a:lnTo>
                      <a:pt x="5535" y="3665"/>
                    </a:lnTo>
                    <a:lnTo>
                      <a:pt x="5540" y="3573"/>
                    </a:lnTo>
                    <a:lnTo>
                      <a:pt x="5543" y="3481"/>
                    </a:lnTo>
                    <a:lnTo>
                      <a:pt x="5545" y="3388"/>
                    </a:lnTo>
                    <a:lnTo>
                      <a:pt x="5545" y="3295"/>
                    </a:lnTo>
                    <a:lnTo>
                      <a:pt x="5543" y="3201"/>
                    </a:lnTo>
                    <a:lnTo>
                      <a:pt x="5540" y="3106"/>
                    </a:lnTo>
                    <a:lnTo>
                      <a:pt x="5534" y="3013"/>
                    </a:lnTo>
                    <a:lnTo>
                      <a:pt x="5528" y="2918"/>
                    </a:lnTo>
                    <a:lnTo>
                      <a:pt x="5519" y="2822"/>
                    </a:lnTo>
                    <a:lnTo>
                      <a:pt x="5509" y="2727"/>
                    </a:lnTo>
                    <a:lnTo>
                      <a:pt x="5497" y="2631"/>
                    </a:lnTo>
                    <a:lnTo>
                      <a:pt x="5483" y="2537"/>
                    </a:lnTo>
                    <a:lnTo>
                      <a:pt x="5467" y="2441"/>
                    </a:lnTo>
                    <a:lnTo>
                      <a:pt x="5449" y="2345"/>
                    </a:lnTo>
                    <a:lnTo>
                      <a:pt x="5428" y="2249"/>
                    </a:lnTo>
                    <a:lnTo>
                      <a:pt x="5407" y="2154"/>
                    </a:lnTo>
                    <a:lnTo>
                      <a:pt x="5383" y="2058"/>
                    </a:lnTo>
                    <a:lnTo>
                      <a:pt x="5358" y="1964"/>
                    </a:lnTo>
                    <a:lnTo>
                      <a:pt x="5329" y="1868"/>
                    </a:lnTo>
                    <a:lnTo>
                      <a:pt x="5300" y="1773"/>
                    </a:lnTo>
                    <a:lnTo>
                      <a:pt x="5268" y="1679"/>
                    </a:lnTo>
                    <a:lnTo>
                      <a:pt x="5234" y="1584"/>
                    </a:lnTo>
                    <a:lnTo>
                      <a:pt x="5197" y="1491"/>
                    </a:lnTo>
                    <a:lnTo>
                      <a:pt x="5159" y="1398"/>
                    </a:lnTo>
                    <a:lnTo>
                      <a:pt x="5118" y="1305"/>
                    </a:lnTo>
                    <a:lnTo>
                      <a:pt x="5075" y="1212"/>
                    </a:lnTo>
                    <a:lnTo>
                      <a:pt x="5030" y="1120"/>
                    </a:lnTo>
                    <a:lnTo>
                      <a:pt x="4982" y="1030"/>
                    </a:lnTo>
                    <a:lnTo>
                      <a:pt x="4932" y="939"/>
                    </a:lnTo>
                    <a:lnTo>
                      <a:pt x="4906" y="893"/>
                    </a:lnTo>
                    <a:lnTo>
                      <a:pt x="4880" y="849"/>
                    </a:lnTo>
                    <a:lnTo>
                      <a:pt x="4852" y="805"/>
                    </a:lnTo>
                    <a:lnTo>
                      <a:pt x="4825" y="760"/>
                    </a:lnTo>
                    <a:lnTo>
                      <a:pt x="4797" y="716"/>
                    </a:lnTo>
                    <a:lnTo>
                      <a:pt x="4768" y="671"/>
                    </a:lnTo>
                    <a:lnTo>
                      <a:pt x="4738" y="628"/>
                    </a:lnTo>
                    <a:lnTo>
                      <a:pt x="4708" y="585"/>
                    </a:lnTo>
                    <a:lnTo>
                      <a:pt x="4678" y="541"/>
                    </a:lnTo>
                    <a:lnTo>
                      <a:pt x="4647" y="498"/>
                    </a:lnTo>
                    <a:lnTo>
                      <a:pt x="4614" y="455"/>
                    </a:lnTo>
                    <a:lnTo>
                      <a:pt x="4582" y="412"/>
                    </a:lnTo>
                    <a:lnTo>
                      <a:pt x="4549" y="370"/>
                    </a:lnTo>
                    <a:lnTo>
                      <a:pt x="4514" y="327"/>
                    </a:lnTo>
                    <a:lnTo>
                      <a:pt x="4480" y="286"/>
                    </a:lnTo>
                    <a:lnTo>
                      <a:pt x="4445" y="244"/>
                    </a:lnTo>
                    <a:lnTo>
                      <a:pt x="4410" y="202"/>
                    </a:lnTo>
                    <a:lnTo>
                      <a:pt x="4373" y="161"/>
                    </a:lnTo>
                    <a:lnTo>
                      <a:pt x="4336" y="121"/>
                    </a:lnTo>
                    <a:lnTo>
                      <a:pt x="4298" y="80"/>
                    </a:lnTo>
                    <a:lnTo>
                      <a:pt x="4259" y="40"/>
                    </a:lnTo>
                    <a:lnTo>
                      <a:pt x="42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0" y="2590192"/>
            <a:ext cx="6954730" cy="1707670"/>
          </a:xfrm>
          <a:prstGeom prst="rect">
            <a:avLst/>
          </a:prstGeom>
          <a:solidFill>
            <a:srgbClr val="BB3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13995" y="3153694"/>
            <a:ext cx="3278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32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TIENS </a:t>
            </a:r>
            <a:r>
              <a:rPr lang="bg-BG" altLang="zh-CN" sz="32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Хитозан</a:t>
            </a:r>
            <a:endParaRPr lang="zh-CN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AutoShape 3"/>
          <p:cNvSpPr>
            <a:spLocks noChangeAspect="1" noChangeArrowheads="1" noTextEdit="1"/>
          </p:cNvSpPr>
          <p:nvPr/>
        </p:nvSpPr>
        <p:spPr bwMode="auto">
          <a:xfrm>
            <a:off x="1027605" y="2186727"/>
            <a:ext cx="445452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0755785" y="6267594"/>
            <a:ext cx="1162529" cy="331441"/>
            <a:chOff x="1032368" y="2191490"/>
            <a:chExt cx="4454525" cy="1270000"/>
          </a:xfrm>
        </p:grpSpPr>
        <p:sp>
          <p:nvSpPr>
            <p:cNvPr id="14" name="Freeform 5"/>
            <p:cNvSpPr/>
            <p:nvPr/>
          </p:nvSpPr>
          <p:spPr bwMode="auto">
            <a:xfrm>
              <a:off x="2465880" y="2212127"/>
              <a:ext cx="873125" cy="1219200"/>
            </a:xfrm>
            <a:custGeom>
              <a:avLst/>
              <a:gdLst>
                <a:gd name="T0" fmla="*/ 206 w 206"/>
                <a:gd name="T1" fmla="*/ 285 h 285"/>
                <a:gd name="T2" fmla="*/ 206 w 206"/>
                <a:gd name="T3" fmla="*/ 238 h 285"/>
                <a:gd name="T4" fmla="*/ 50 w 206"/>
                <a:gd name="T5" fmla="*/ 238 h 285"/>
                <a:gd name="T6" fmla="*/ 50 w 206"/>
                <a:gd name="T7" fmla="*/ 160 h 285"/>
                <a:gd name="T8" fmla="*/ 179 w 206"/>
                <a:gd name="T9" fmla="*/ 160 h 285"/>
                <a:gd name="T10" fmla="*/ 179 w 206"/>
                <a:gd name="T11" fmla="*/ 113 h 285"/>
                <a:gd name="T12" fmla="*/ 50 w 206"/>
                <a:gd name="T13" fmla="*/ 113 h 285"/>
                <a:gd name="T14" fmla="*/ 50 w 206"/>
                <a:gd name="T15" fmla="*/ 46 h 285"/>
                <a:gd name="T16" fmla="*/ 206 w 206"/>
                <a:gd name="T17" fmla="*/ 46 h 285"/>
                <a:gd name="T18" fmla="*/ 206 w 206"/>
                <a:gd name="T19" fmla="*/ 20 h 285"/>
                <a:gd name="T20" fmla="*/ 185 w 206"/>
                <a:gd name="T21" fmla="*/ 0 h 285"/>
                <a:gd name="T22" fmla="*/ 0 w 206"/>
                <a:gd name="T23" fmla="*/ 0 h 285"/>
                <a:gd name="T24" fmla="*/ 0 w 206"/>
                <a:gd name="T25" fmla="*/ 285 h 285"/>
                <a:gd name="T26" fmla="*/ 206 w 206"/>
                <a:gd name="T27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85">
                  <a:moveTo>
                    <a:pt x="206" y="285"/>
                  </a:moveTo>
                  <a:cubicBezTo>
                    <a:pt x="206" y="238"/>
                    <a:pt x="206" y="238"/>
                    <a:pt x="206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160"/>
                    <a:pt x="50" y="160"/>
                    <a:pt x="50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206" y="9"/>
                    <a:pt x="196" y="0"/>
                    <a:pt x="18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lnTo>
                    <a:pt x="206" y="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6"/>
            <p:cNvSpPr/>
            <p:nvPr/>
          </p:nvSpPr>
          <p:spPr bwMode="auto">
            <a:xfrm>
              <a:off x="1032368" y="2212127"/>
              <a:ext cx="933450" cy="1219200"/>
            </a:xfrm>
            <a:custGeom>
              <a:avLst/>
              <a:gdLst>
                <a:gd name="T0" fmla="*/ 199 w 220"/>
                <a:gd name="T1" fmla="*/ 0 h 285"/>
                <a:gd name="T2" fmla="*/ 0 w 220"/>
                <a:gd name="T3" fmla="*/ 0 h 285"/>
                <a:gd name="T4" fmla="*/ 0 w 220"/>
                <a:gd name="T5" fmla="*/ 46 h 285"/>
                <a:gd name="T6" fmla="*/ 85 w 220"/>
                <a:gd name="T7" fmla="*/ 46 h 285"/>
                <a:gd name="T8" fmla="*/ 85 w 220"/>
                <a:gd name="T9" fmla="*/ 285 h 285"/>
                <a:gd name="T10" fmla="*/ 135 w 220"/>
                <a:gd name="T11" fmla="*/ 285 h 285"/>
                <a:gd name="T12" fmla="*/ 135 w 220"/>
                <a:gd name="T13" fmla="*/ 46 h 285"/>
                <a:gd name="T14" fmla="*/ 220 w 220"/>
                <a:gd name="T15" fmla="*/ 46 h 285"/>
                <a:gd name="T16" fmla="*/ 220 w 220"/>
                <a:gd name="T17" fmla="*/ 20 h 285"/>
                <a:gd name="T18" fmla="*/ 199 w 220"/>
                <a:gd name="T1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285">
                  <a:moveTo>
                    <a:pt x="19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285"/>
                    <a:pt x="85" y="285"/>
                    <a:pt x="85" y="285"/>
                  </a:cubicBezTo>
                  <a:cubicBezTo>
                    <a:pt x="135" y="285"/>
                    <a:pt x="135" y="285"/>
                    <a:pt x="135" y="285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220" y="46"/>
                    <a:pt x="220" y="46"/>
                    <a:pt x="220" y="46"/>
                  </a:cubicBezTo>
                  <a:cubicBezTo>
                    <a:pt x="220" y="20"/>
                    <a:pt x="220" y="20"/>
                    <a:pt x="220" y="20"/>
                  </a:cubicBezTo>
                  <a:cubicBezTo>
                    <a:pt x="220" y="9"/>
                    <a:pt x="210" y="0"/>
                    <a:pt x="1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7"/>
            <p:cNvSpPr/>
            <p:nvPr/>
          </p:nvSpPr>
          <p:spPr bwMode="auto">
            <a:xfrm>
              <a:off x="2067418" y="2212127"/>
              <a:ext cx="211138" cy="1219200"/>
            </a:xfrm>
            <a:custGeom>
              <a:avLst/>
              <a:gdLst>
                <a:gd name="T0" fmla="*/ 0 w 50"/>
                <a:gd name="T1" fmla="*/ 285 h 285"/>
                <a:gd name="T2" fmla="*/ 50 w 50"/>
                <a:gd name="T3" fmla="*/ 285 h 285"/>
                <a:gd name="T4" fmla="*/ 50 w 50"/>
                <a:gd name="T5" fmla="*/ 20 h 285"/>
                <a:gd name="T6" fmla="*/ 29 w 50"/>
                <a:gd name="T7" fmla="*/ 0 h 285"/>
                <a:gd name="T8" fmla="*/ 0 w 50"/>
                <a:gd name="T9" fmla="*/ 0 h 285"/>
                <a:gd name="T10" fmla="*/ 0 w 50"/>
                <a:gd name="T11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85">
                  <a:moveTo>
                    <a:pt x="0" y="285"/>
                  </a:moveTo>
                  <a:cubicBezTo>
                    <a:pt x="50" y="285"/>
                    <a:pt x="50" y="285"/>
                    <a:pt x="50" y="285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9"/>
                    <a:pt x="41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8"/>
            <p:cNvSpPr/>
            <p:nvPr/>
          </p:nvSpPr>
          <p:spPr bwMode="auto">
            <a:xfrm>
              <a:off x="4553443" y="2191490"/>
              <a:ext cx="933450" cy="1270000"/>
            </a:xfrm>
            <a:custGeom>
              <a:avLst/>
              <a:gdLst>
                <a:gd name="T0" fmla="*/ 219 w 220"/>
                <a:gd name="T1" fmla="*/ 209 h 297"/>
                <a:gd name="T2" fmla="*/ 205 w 220"/>
                <a:gd name="T3" fmla="*/ 163 h 297"/>
                <a:gd name="T4" fmla="*/ 145 w 220"/>
                <a:gd name="T5" fmla="*/ 127 h 297"/>
                <a:gd name="T6" fmla="*/ 82 w 220"/>
                <a:gd name="T7" fmla="*/ 104 h 297"/>
                <a:gd name="T8" fmla="*/ 67 w 220"/>
                <a:gd name="T9" fmla="*/ 65 h 297"/>
                <a:gd name="T10" fmla="*/ 113 w 220"/>
                <a:gd name="T11" fmla="*/ 44 h 297"/>
                <a:gd name="T12" fmla="*/ 162 w 220"/>
                <a:gd name="T13" fmla="*/ 64 h 297"/>
                <a:gd name="T14" fmla="*/ 188 w 220"/>
                <a:gd name="T15" fmla="*/ 63 h 297"/>
                <a:gd name="T16" fmla="*/ 208 w 220"/>
                <a:gd name="T17" fmla="*/ 44 h 297"/>
                <a:gd name="T18" fmla="*/ 181 w 220"/>
                <a:gd name="T19" fmla="*/ 20 h 297"/>
                <a:gd name="T20" fmla="*/ 112 w 220"/>
                <a:gd name="T21" fmla="*/ 0 h 297"/>
                <a:gd name="T22" fmla="*/ 39 w 220"/>
                <a:gd name="T23" fmla="*/ 22 h 297"/>
                <a:gd name="T24" fmla="*/ 12 w 220"/>
                <a:gd name="T25" fmla="*/ 78 h 297"/>
                <a:gd name="T26" fmla="*/ 64 w 220"/>
                <a:gd name="T27" fmla="*/ 147 h 297"/>
                <a:gd name="T28" fmla="*/ 126 w 220"/>
                <a:gd name="T29" fmla="*/ 169 h 297"/>
                <a:gd name="T30" fmla="*/ 166 w 220"/>
                <a:gd name="T31" fmla="*/ 206 h 297"/>
                <a:gd name="T32" fmla="*/ 111 w 220"/>
                <a:gd name="T33" fmla="*/ 248 h 297"/>
                <a:gd name="T34" fmla="*/ 47 w 220"/>
                <a:gd name="T35" fmla="*/ 220 h 297"/>
                <a:gd name="T36" fmla="*/ 20 w 220"/>
                <a:gd name="T37" fmla="*/ 221 h 297"/>
                <a:gd name="T38" fmla="*/ 0 w 220"/>
                <a:gd name="T39" fmla="*/ 239 h 297"/>
                <a:gd name="T40" fmla="*/ 26 w 220"/>
                <a:gd name="T41" fmla="*/ 265 h 297"/>
                <a:gd name="T42" fmla="*/ 80 w 220"/>
                <a:gd name="T43" fmla="*/ 290 h 297"/>
                <a:gd name="T44" fmla="*/ 153 w 220"/>
                <a:gd name="T45" fmla="*/ 287 h 297"/>
                <a:gd name="T46" fmla="*/ 219 w 220"/>
                <a:gd name="T47" fmla="*/ 209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97">
                  <a:moveTo>
                    <a:pt x="219" y="209"/>
                  </a:moveTo>
                  <a:cubicBezTo>
                    <a:pt x="219" y="199"/>
                    <a:pt x="220" y="183"/>
                    <a:pt x="205" y="163"/>
                  </a:cubicBezTo>
                  <a:cubicBezTo>
                    <a:pt x="193" y="148"/>
                    <a:pt x="168" y="135"/>
                    <a:pt x="145" y="127"/>
                  </a:cubicBezTo>
                  <a:cubicBezTo>
                    <a:pt x="120" y="118"/>
                    <a:pt x="100" y="114"/>
                    <a:pt x="82" y="104"/>
                  </a:cubicBezTo>
                  <a:cubicBezTo>
                    <a:pt x="61" y="93"/>
                    <a:pt x="61" y="78"/>
                    <a:pt x="67" y="65"/>
                  </a:cubicBezTo>
                  <a:cubicBezTo>
                    <a:pt x="69" y="61"/>
                    <a:pt x="80" y="44"/>
                    <a:pt x="113" y="44"/>
                  </a:cubicBezTo>
                  <a:cubicBezTo>
                    <a:pt x="136" y="44"/>
                    <a:pt x="157" y="60"/>
                    <a:pt x="162" y="64"/>
                  </a:cubicBezTo>
                  <a:cubicBezTo>
                    <a:pt x="170" y="70"/>
                    <a:pt x="181" y="69"/>
                    <a:pt x="188" y="63"/>
                  </a:cubicBezTo>
                  <a:cubicBezTo>
                    <a:pt x="188" y="63"/>
                    <a:pt x="207" y="45"/>
                    <a:pt x="208" y="44"/>
                  </a:cubicBezTo>
                  <a:cubicBezTo>
                    <a:pt x="204" y="40"/>
                    <a:pt x="198" y="31"/>
                    <a:pt x="181" y="20"/>
                  </a:cubicBezTo>
                  <a:cubicBezTo>
                    <a:pt x="171" y="14"/>
                    <a:pt x="144" y="0"/>
                    <a:pt x="112" y="0"/>
                  </a:cubicBezTo>
                  <a:cubicBezTo>
                    <a:pt x="70" y="0"/>
                    <a:pt x="47" y="15"/>
                    <a:pt x="39" y="22"/>
                  </a:cubicBezTo>
                  <a:cubicBezTo>
                    <a:pt x="23" y="34"/>
                    <a:pt x="12" y="53"/>
                    <a:pt x="12" y="78"/>
                  </a:cubicBezTo>
                  <a:cubicBezTo>
                    <a:pt x="12" y="112"/>
                    <a:pt x="33" y="133"/>
                    <a:pt x="64" y="147"/>
                  </a:cubicBezTo>
                  <a:cubicBezTo>
                    <a:pt x="81" y="155"/>
                    <a:pt x="117" y="166"/>
                    <a:pt x="126" y="169"/>
                  </a:cubicBezTo>
                  <a:cubicBezTo>
                    <a:pt x="136" y="172"/>
                    <a:pt x="166" y="182"/>
                    <a:pt x="166" y="206"/>
                  </a:cubicBezTo>
                  <a:cubicBezTo>
                    <a:pt x="166" y="229"/>
                    <a:pt x="144" y="248"/>
                    <a:pt x="111" y="248"/>
                  </a:cubicBezTo>
                  <a:cubicBezTo>
                    <a:pt x="83" y="247"/>
                    <a:pt x="56" y="227"/>
                    <a:pt x="47" y="220"/>
                  </a:cubicBezTo>
                  <a:cubicBezTo>
                    <a:pt x="40" y="213"/>
                    <a:pt x="28" y="214"/>
                    <a:pt x="20" y="221"/>
                  </a:cubicBezTo>
                  <a:cubicBezTo>
                    <a:pt x="20" y="221"/>
                    <a:pt x="2" y="237"/>
                    <a:pt x="0" y="239"/>
                  </a:cubicBezTo>
                  <a:cubicBezTo>
                    <a:pt x="7" y="247"/>
                    <a:pt x="15" y="256"/>
                    <a:pt x="26" y="265"/>
                  </a:cubicBezTo>
                  <a:cubicBezTo>
                    <a:pt x="40" y="275"/>
                    <a:pt x="57" y="285"/>
                    <a:pt x="80" y="290"/>
                  </a:cubicBezTo>
                  <a:cubicBezTo>
                    <a:pt x="107" y="297"/>
                    <a:pt x="135" y="293"/>
                    <a:pt x="153" y="287"/>
                  </a:cubicBezTo>
                  <a:cubicBezTo>
                    <a:pt x="167" y="283"/>
                    <a:pt x="215" y="264"/>
                    <a:pt x="219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3467593" y="2212127"/>
              <a:ext cx="987425" cy="1219200"/>
            </a:xfrm>
            <a:custGeom>
              <a:avLst/>
              <a:gdLst>
                <a:gd name="T0" fmla="*/ 212 w 233"/>
                <a:gd name="T1" fmla="*/ 0 h 285"/>
                <a:gd name="T2" fmla="*/ 184 w 233"/>
                <a:gd name="T3" fmla="*/ 0 h 285"/>
                <a:gd name="T4" fmla="*/ 184 w 233"/>
                <a:gd name="T5" fmla="*/ 198 h 285"/>
                <a:gd name="T6" fmla="*/ 52 w 233"/>
                <a:gd name="T7" fmla="*/ 9 h 285"/>
                <a:gd name="T8" fmla="*/ 35 w 233"/>
                <a:gd name="T9" fmla="*/ 0 h 285"/>
                <a:gd name="T10" fmla="*/ 0 w 233"/>
                <a:gd name="T11" fmla="*/ 0 h 285"/>
                <a:gd name="T12" fmla="*/ 0 w 233"/>
                <a:gd name="T13" fmla="*/ 285 h 285"/>
                <a:gd name="T14" fmla="*/ 48 w 233"/>
                <a:gd name="T15" fmla="*/ 285 h 285"/>
                <a:gd name="T16" fmla="*/ 48 w 233"/>
                <a:gd name="T17" fmla="*/ 85 h 285"/>
                <a:gd name="T18" fmla="*/ 181 w 233"/>
                <a:gd name="T19" fmla="*/ 276 h 285"/>
                <a:gd name="T20" fmla="*/ 198 w 233"/>
                <a:gd name="T21" fmla="*/ 285 h 285"/>
                <a:gd name="T22" fmla="*/ 233 w 233"/>
                <a:gd name="T23" fmla="*/ 285 h 285"/>
                <a:gd name="T24" fmla="*/ 233 w 233"/>
                <a:gd name="T25" fmla="*/ 20 h 285"/>
                <a:gd name="T26" fmla="*/ 212 w 233"/>
                <a:gd name="T2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3" h="285">
                  <a:moveTo>
                    <a:pt x="212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198"/>
                    <a:pt x="184" y="198"/>
                    <a:pt x="184" y="198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8" y="3"/>
                    <a:pt x="42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48" y="285"/>
                    <a:pt x="48" y="285"/>
                    <a:pt x="48" y="2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181" y="276"/>
                    <a:pt x="181" y="276"/>
                    <a:pt x="181" y="276"/>
                  </a:cubicBezTo>
                  <a:cubicBezTo>
                    <a:pt x="184" y="282"/>
                    <a:pt x="191" y="285"/>
                    <a:pt x="198" y="28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0"/>
                    <a:pt x="233" y="20"/>
                    <a:pt x="233" y="20"/>
                  </a:cubicBezTo>
                  <a:cubicBezTo>
                    <a:pt x="233" y="9"/>
                    <a:pt x="224" y="0"/>
                    <a:pt x="2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0" name="图片 19" descr="甲壳质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29195" y="1916425"/>
            <a:ext cx="1558701" cy="30552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0" y="0"/>
            <a:ext cx="12192000" cy="690789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-25988" y="-24949"/>
            <a:ext cx="3551241" cy="7725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9600" b="1" dirty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！</a:t>
            </a:r>
            <a:endParaRPr lang="zh-CN" altLang="en-US" sz="9600" b="1" dirty="0">
              <a:solidFill>
                <a:srgbClr val="CC33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90181" y="-24949"/>
            <a:ext cx="4484138" cy="7238105"/>
            <a:chOff x="3221956" y="-24949"/>
            <a:chExt cx="4484138" cy="7238105"/>
          </a:xfrm>
        </p:grpSpPr>
        <p:sp>
          <p:nvSpPr>
            <p:cNvPr id="30" name="Freeform 7"/>
            <p:cNvSpPr/>
            <p:nvPr/>
          </p:nvSpPr>
          <p:spPr bwMode="auto">
            <a:xfrm>
              <a:off x="3221958" y="1676698"/>
              <a:ext cx="4484136" cy="5536458"/>
            </a:xfrm>
            <a:custGeom>
              <a:avLst/>
              <a:gdLst>
                <a:gd name="T0" fmla="*/ 1488 w 2009"/>
                <a:gd name="T1" fmla="*/ 0 h 2474"/>
                <a:gd name="T2" fmla="*/ 2009 w 2009"/>
                <a:gd name="T3" fmla="*/ 892 h 2474"/>
                <a:gd name="T4" fmla="*/ 1060 w 2009"/>
                <a:gd name="T5" fmla="*/ 2474 h 2474"/>
                <a:gd name="T6" fmla="*/ 0 w 2009"/>
                <a:gd name="T7" fmla="*/ 2474 h 2474"/>
                <a:gd name="T8" fmla="*/ 1488 w 2009"/>
                <a:gd name="T9" fmla="*/ 0 h 2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9" h="2474">
                  <a:moveTo>
                    <a:pt x="1488" y="0"/>
                  </a:moveTo>
                  <a:lnTo>
                    <a:pt x="2009" y="892"/>
                  </a:lnTo>
                  <a:lnTo>
                    <a:pt x="1060" y="2474"/>
                  </a:lnTo>
                  <a:lnTo>
                    <a:pt x="0" y="2474"/>
                  </a:lnTo>
                  <a:lnTo>
                    <a:pt x="1488" y="0"/>
                  </a:lnTo>
                  <a:close/>
                </a:path>
              </a:pathLst>
            </a:custGeom>
            <a:solidFill>
              <a:srgbClr val="BC3F00"/>
            </a:solidFill>
            <a:ln w="0">
              <a:noFill/>
              <a:prstDash val="solid"/>
              <a:round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Freeform 8"/>
            <p:cNvSpPr/>
            <p:nvPr/>
          </p:nvSpPr>
          <p:spPr bwMode="auto">
            <a:xfrm>
              <a:off x="3221956" y="-24949"/>
              <a:ext cx="4484136" cy="5677355"/>
            </a:xfrm>
            <a:custGeom>
              <a:avLst/>
              <a:gdLst>
                <a:gd name="T0" fmla="*/ 0 w 2009"/>
                <a:gd name="T1" fmla="*/ 0 h 2519"/>
                <a:gd name="T2" fmla="*/ 1060 w 2009"/>
                <a:gd name="T3" fmla="*/ 0 h 2519"/>
                <a:gd name="T4" fmla="*/ 2009 w 2009"/>
                <a:gd name="T5" fmla="*/ 1625 h 2519"/>
                <a:gd name="T6" fmla="*/ 1473 w 2009"/>
                <a:gd name="T7" fmla="*/ 2519 h 2519"/>
                <a:gd name="T8" fmla="*/ 0 w 2009"/>
                <a:gd name="T9" fmla="*/ 0 h 2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9" h="2519">
                  <a:moveTo>
                    <a:pt x="0" y="0"/>
                  </a:moveTo>
                  <a:lnTo>
                    <a:pt x="1060" y="0"/>
                  </a:lnTo>
                  <a:lnTo>
                    <a:pt x="2009" y="1625"/>
                  </a:lnTo>
                  <a:lnTo>
                    <a:pt x="1473" y="25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1D04"/>
            </a:solidFill>
            <a:ln w="0">
              <a:noFill/>
              <a:prstDash val="solid"/>
              <a:round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36" name="图片 7" descr="3638720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0621" y="4830267"/>
            <a:ext cx="1879083" cy="1703705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6378820" y="804643"/>
            <a:ext cx="5535030" cy="1408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g-BG" altLang="zh-CN" sz="3600" b="1" dirty="0" smtClean="0">
                <a:latin typeface="方正大黑简体" panose="02000000000000000000" charset="-122"/>
                <a:ea typeface="方正大黑简体" panose="02000000000000000000" charset="-122"/>
                <a:cs typeface="方正大黑简体" panose="02000000000000000000" charset="-122"/>
              </a:rPr>
              <a:t>  ОПАСНОСТ</a:t>
            </a:r>
            <a:r>
              <a:rPr lang="zh-CN" altLang="en-US" sz="3600" b="1" dirty="0" smtClean="0">
                <a:latin typeface="方正大黑简体" panose="02000000000000000000" charset="-122"/>
                <a:ea typeface="方正大黑简体" panose="02000000000000000000" charset="-122"/>
                <a:cs typeface="方正大黑简体" panose="02000000000000000000" charset="-122"/>
              </a:rPr>
              <a:t>！</a:t>
            </a:r>
            <a:r>
              <a:rPr lang="zh-CN" altLang="en-US" sz="2400" b="1" dirty="0" smtClean="0">
                <a:latin typeface="方正大黑简体" panose="02000000000000000000" charset="-122"/>
                <a:ea typeface="方正大黑简体" panose="02000000000000000000" charset="-122"/>
                <a:cs typeface="方正大黑简体" panose="02000000000000000000" charset="-122"/>
              </a:rPr>
              <a:t>　</a:t>
            </a:r>
            <a:r>
              <a:rPr lang="en-US" altLang="zh-CN" sz="2400" b="1" dirty="0" smtClean="0">
                <a:latin typeface="方正大黑简体" panose="02000000000000000000" charset="-122"/>
                <a:ea typeface="方正大黑简体" panose="02000000000000000000" charset="-122"/>
                <a:cs typeface="方正大黑简体" panose="02000000000000000000" charset="-122"/>
              </a:rPr>
              <a:t/>
            </a:r>
            <a:br>
              <a:rPr lang="en-US" altLang="zh-CN" sz="2400" b="1" dirty="0" smtClean="0">
                <a:latin typeface="方正大黑简体" panose="02000000000000000000" charset="-122"/>
                <a:ea typeface="方正大黑简体" panose="02000000000000000000" charset="-122"/>
                <a:cs typeface="方正大黑简体" panose="02000000000000000000" charset="-122"/>
              </a:rPr>
            </a:br>
            <a:endParaRPr lang="en-US" altLang="zh-CN" sz="2400" b="1" dirty="0">
              <a:latin typeface="方正大黑简体" panose="02000000000000000000" charset="-122"/>
              <a:ea typeface="方正大黑简体" panose="02000000000000000000" charset="-122"/>
              <a:cs typeface="方正大黑简体" panose="02000000000000000000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173762" y="3017299"/>
            <a:ext cx="41187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ru-RU" altLang="zh-CN" sz="2000" dirty="0" smtClean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Хипертония</a:t>
            </a:r>
            <a:r>
              <a:rPr lang="ru-RU" altLang="zh-CN" sz="2000" dirty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, хиперлипидемия, диабет, </a:t>
            </a:r>
            <a:r>
              <a:rPr lang="bg-BG" altLang="zh-CN" sz="2000" dirty="0" smtClean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омазнен</a:t>
            </a:r>
            <a:r>
              <a:rPr lang="ru-RU" altLang="zh-CN" sz="2000" dirty="0" smtClean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ru-RU" altLang="zh-CN" sz="2000" dirty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черен дроб</a:t>
            </a:r>
            <a:r>
              <a:rPr lang="ru-RU" altLang="zh-CN" sz="2000" dirty="0" smtClean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, </a:t>
            </a:r>
            <a:r>
              <a:rPr lang="ru-RU" altLang="zh-CN" sz="2000" dirty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затлъстяване, рак ...</a:t>
            </a:r>
            <a:endParaRPr lang="zh-CN" altLang="en-US" sz="2000" dirty="0">
              <a:solidFill>
                <a:srgbClr val="CC33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片 147" descr="6057b8fe-0c1f-11e6-b0f1-61f222853ff3"/>
          <p:cNvPicPr preferRelativeResize="0"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0" y="1177290"/>
            <a:ext cx="8789670" cy="4944110"/>
          </a:xfrm>
          <a:prstGeom prst="rect">
            <a:avLst/>
          </a:prstGeom>
          <a:blipFill rotWithShape="1">
            <a:blip r:embed="rId14"/>
            <a:tile tx="0" ty="0" sx="100000" sy="100000" flip="none" algn="tl"/>
          </a:blipFill>
        </p:spPr>
      </p:pic>
      <p:sp>
        <p:nvSpPr>
          <p:cNvPr id="149" name="矩形 148"/>
          <p:cNvSpPr/>
          <p:nvPr/>
        </p:nvSpPr>
        <p:spPr>
          <a:xfrm>
            <a:off x="-3451" y="-645097"/>
            <a:ext cx="12238355" cy="684657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3638720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34299" y="142477"/>
            <a:ext cx="1703705" cy="170370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86766" y="2270803"/>
            <a:ext cx="31137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Колко знаете за хитина?</a:t>
            </a:r>
            <a:endParaRPr lang="zh-CN" altLang="en-US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9765" y="3528740"/>
            <a:ext cx="3147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Просто да ядете повече скариди и раци е решение?</a:t>
            </a:r>
            <a:endParaRPr lang="zh-CN" altLang="en-US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5" name="图片 124"/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7" r="14827" b="38398"/>
          <a:stretch>
            <a:fillRect/>
          </a:stretch>
        </p:blipFill>
        <p:spPr>
          <a:xfrm rot="10800000" flipH="1">
            <a:off x="9311250" y="28067"/>
            <a:ext cx="2788920" cy="2963545"/>
          </a:xfrm>
          <a:prstGeom prst="rect">
            <a:avLst/>
          </a:prstGeom>
          <a:effectLst>
            <a:outerShdw blurRad="127000" dist="50800" dir="1500000" sx="101000" sy="101000" algn="tl" rotWithShape="0">
              <a:prstClr val="black">
                <a:alpha val="65000"/>
              </a:prstClr>
            </a:outerShdw>
          </a:effectLst>
        </p:spPr>
      </p:pic>
      <p:sp>
        <p:nvSpPr>
          <p:cNvPr id="126" name="任意多边形 125"/>
          <p:cNvSpPr/>
          <p:nvPr>
            <p:custDataLst>
              <p:tags r:id="rId1"/>
            </p:custDataLst>
          </p:nvPr>
        </p:nvSpPr>
        <p:spPr>
          <a:xfrm>
            <a:off x="431136" y="811369"/>
            <a:ext cx="4518586" cy="5395703"/>
          </a:xfrm>
          <a:custGeom>
            <a:avLst/>
            <a:gdLst>
              <a:gd name="connsiteX0" fmla="*/ 140677 w 1784838"/>
              <a:gd name="connsiteY0" fmla="*/ 0 h 3288322"/>
              <a:gd name="connsiteX1" fmla="*/ 1784838 w 1784838"/>
              <a:gd name="connsiteY1" fmla="*/ 1644161 h 3288322"/>
              <a:gd name="connsiteX2" fmla="*/ 140677 w 1784838"/>
              <a:gd name="connsiteY2" fmla="*/ 3288322 h 3288322"/>
              <a:gd name="connsiteX3" fmla="*/ 0 w 1784838"/>
              <a:gd name="connsiteY3" fmla="*/ 3281219 h 3288322"/>
              <a:gd name="connsiteX4" fmla="*/ 27428 w 1784838"/>
              <a:gd name="connsiteY4" fmla="*/ 3279834 h 3288322"/>
              <a:gd name="connsiteX5" fmla="*/ 1503483 w 1784838"/>
              <a:gd name="connsiteY5" fmla="*/ 1644161 h 3288322"/>
              <a:gd name="connsiteX6" fmla="*/ 27428 w 1784838"/>
              <a:gd name="connsiteY6" fmla="*/ 8489 h 3288322"/>
              <a:gd name="connsiteX7" fmla="*/ 0 w 1784838"/>
              <a:gd name="connsiteY7" fmla="*/ 7104 h 3288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84838" h="3288322">
                <a:moveTo>
                  <a:pt x="140677" y="0"/>
                </a:moveTo>
                <a:cubicBezTo>
                  <a:pt x="1048722" y="0"/>
                  <a:pt x="1784838" y="736116"/>
                  <a:pt x="1784838" y="1644161"/>
                </a:cubicBezTo>
                <a:cubicBezTo>
                  <a:pt x="1784838" y="2552206"/>
                  <a:pt x="1048722" y="3288322"/>
                  <a:pt x="140677" y="3288322"/>
                </a:cubicBezTo>
                <a:lnTo>
                  <a:pt x="0" y="3281219"/>
                </a:lnTo>
                <a:lnTo>
                  <a:pt x="27428" y="3279834"/>
                </a:lnTo>
                <a:cubicBezTo>
                  <a:pt x="856506" y="3195636"/>
                  <a:pt x="1503483" y="2495453"/>
                  <a:pt x="1503483" y="1644161"/>
                </a:cubicBezTo>
                <a:cubicBezTo>
                  <a:pt x="1503483" y="792869"/>
                  <a:pt x="856506" y="92686"/>
                  <a:pt x="27428" y="8489"/>
                </a:cubicBezTo>
                <a:lnTo>
                  <a:pt x="0" y="7104"/>
                </a:lnTo>
                <a:close/>
              </a:path>
            </a:pathLst>
          </a:custGeom>
          <a:solidFill>
            <a:srgbClr val="CC3300"/>
          </a:solidFill>
        </p:spPr>
        <p:txBody>
          <a:bodyPr rot="0" spcFirstLastPara="0" vertOverflow="overflow" horzOverflow="overflow" vert="horz" wrap="square" lIns="91440" tIns="45720" rIns="432000" bIns="45720" numCol="1" spcCol="0" rtlCol="0" fromWordArt="0" anchor="ctr" anchorCtr="0" forceAA="0" compatLnSpc="1">
            <a:normAutofit/>
          </a:bodyPr>
          <a:lstStyle/>
          <a:p>
            <a:pPr algn="ctr">
              <a:lnSpc>
                <a:spcPct val="130000"/>
              </a:lnSpc>
            </a:pPr>
            <a:r>
              <a:rPr lang="da-DK" altLang="zh-CN" sz="3200" dirty="0">
                <a:noFill/>
                <a:sym typeface="Arial" panose="020B0604020202090204" pitchFamily="34" charset="0"/>
              </a:rPr>
              <a:t>LOREMIPUM </a:t>
            </a:r>
          </a:p>
        </p:txBody>
      </p:sp>
      <p:sp>
        <p:nvSpPr>
          <p:cNvPr id="128" name="椭圆 127"/>
          <p:cNvSpPr/>
          <p:nvPr>
            <p:custDataLst>
              <p:tags r:id="rId2"/>
            </p:custDataLst>
          </p:nvPr>
        </p:nvSpPr>
        <p:spPr>
          <a:xfrm>
            <a:off x="3851655" y="974196"/>
            <a:ext cx="587156" cy="587156"/>
          </a:xfrm>
          <a:prstGeom prst="ellipse">
            <a:avLst/>
          </a:prstGeom>
          <a:solidFill>
            <a:srgbClr val="CC3300">
              <a:alpha val="52000"/>
            </a:srgbClr>
          </a:solidFill>
        </p:spPr>
        <p:txBody>
          <a:bodyPr rot="0" spcFirstLastPara="0" vertOverflow="overflow" horzOverflow="overflow" vert="horz" wrap="square" lIns="91440" tIns="0" rIns="0" bIns="0" numCol="1" spcCol="0" rtlCol="0" fromWordArt="0" anchor="ctr" anchorCtr="0" forceAA="0" compatLnSpc="1">
            <a:normAutofit/>
          </a:bodyPr>
          <a:lstStyle/>
          <a:p>
            <a:pPr algn="just"/>
            <a:r>
              <a:rPr lang="en-US" altLang="zh-CN" b="1" dirty="0">
                <a:solidFill>
                  <a:sysClr val="window" lastClr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90204" pitchFamily="34" charset="0"/>
              </a:rPr>
              <a:t>01</a:t>
            </a:r>
            <a:endParaRPr lang="zh-CN" altLang="en-US" b="1" dirty="0" err="1">
              <a:solidFill>
                <a:sysClr val="window" lastClr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90204" pitchFamily="34" charset="0"/>
            </a:endParaRPr>
          </a:p>
        </p:txBody>
      </p:sp>
      <p:sp>
        <p:nvSpPr>
          <p:cNvPr id="129" name="矩形 128"/>
          <p:cNvSpPr/>
          <p:nvPr>
            <p:custDataLst>
              <p:tags r:id="rId3"/>
            </p:custDataLst>
          </p:nvPr>
        </p:nvSpPr>
        <p:spPr>
          <a:xfrm>
            <a:off x="4458267" y="1036424"/>
            <a:ext cx="4175289" cy="404332"/>
          </a:xfrm>
          <a:prstGeom prst="rect">
            <a:avLst/>
          </a:prstGeom>
        </p:spPr>
        <p:txBody>
          <a:bodyPr wrap="none" anchor="ctr" anchorCtr="0"/>
          <a:lstStyle/>
          <a:p>
            <a:pPr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bg-BG" altLang="zh-CN" b="1" kern="0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Хитин</a:t>
            </a:r>
            <a:endParaRPr lang="zh-CN" altLang="en-US" b="1" kern="0" dirty="0">
              <a:solidFill>
                <a:srgbClr val="CC33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ea"/>
            </a:endParaRPr>
          </a:p>
        </p:txBody>
      </p:sp>
      <p:sp>
        <p:nvSpPr>
          <p:cNvPr id="131" name="椭圆 130"/>
          <p:cNvSpPr/>
          <p:nvPr>
            <p:custDataLst>
              <p:tags r:id="rId4"/>
            </p:custDataLst>
          </p:nvPr>
        </p:nvSpPr>
        <p:spPr>
          <a:xfrm>
            <a:off x="4687161" y="2099146"/>
            <a:ext cx="587156" cy="587156"/>
          </a:xfrm>
          <a:prstGeom prst="ellipse">
            <a:avLst/>
          </a:prstGeom>
          <a:solidFill>
            <a:srgbClr val="CC3300">
              <a:alpha val="50000"/>
            </a:srgbClr>
          </a:solidFill>
        </p:spPr>
        <p:txBody>
          <a:bodyPr rot="0" spcFirstLastPara="0" vertOverflow="overflow" horzOverflow="overflow" vert="horz" wrap="square" lIns="91440" tIns="0" rIns="0" bIns="0" numCol="1" spcCol="0" rtlCol="0" fromWordArt="0" anchor="ctr" anchorCtr="0" forceAA="0" compatLnSpc="1">
            <a:normAutofit/>
          </a:bodyPr>
          <a:lstStyle/>
          <a:p>
            <a:pPr algn="just"/>
            <a:r>
              <a:rPr lang="en-US" altLang="zh-CN" b="1" dirty="0">
                <a:solidFill>
                  <a:sysClr val="window" lastClr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90204" pitchFamily="34" charset="0"/>
              </a:rPr>
              <a:t>02</a:t>
            </a:r>
            <a:endParaRPr lang="zh-CN" altLang="en-US" b="1" dirty="0" err="1">
              <a:solidFill>
                <a:sysClr val="window" lastClr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90204" pitchFamily="34" charset="0"/>
            </a:endParaRPr>
          </a:p>
        </p:txBody>
      </p:sp>
      <p:sp>
        <p:nvSpPr>
          <p:cNvPr id="132" name="矩形 131"/>
          <p:cNvSpPr/>
          <p:nvPr>
            <p:custDataLst>
              <p:tags r:id="rId5"/>
            </p:custDataLst>
          </p:nvPr>
        </p:nvSpPr>
        <p:spPr>
          <a:xfrm>
            <a:off x="5205325" y="1872037"/>
            <a:ext cx="3788141" cy="1082178"/>
          </a:xfrm>
          <a:prstGeom prst="rect">
            <a:avLst/>
          </a:prstGeom>
        </p:spPr>
        <p:txBody>
          <a:bodyPr wrap="none" anchor="ctr" anchorCtr="0">
            <a:normAutofit/>
          </a:bodyPr>
          <a:lstStyle/>
          <a:p>
            <a:pPr algn="just"/>
            <a:r>
              <a:rPr lang="ru-RU" altLang="zh-CN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 Съществува </a:t>
            </a:r>
            <a:r>
              <a:rPr lang="ru-RU" altLang="zh-CN" b="1" dirty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в естествени черупки </a:t>
            </a:r>
            <a:r>
              <a:rPr lang="ru-RU" altLang="zh-CN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на</a:t>
            </a:r>
          </a:p>
          <a:p>
            <a:pPr algn="just"/>
            <a:r>
              <a:rPr lang="ru-RU" altLang="zh-CN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 </a:t>
            </a:r>
            <a:r>
              <a:rPr lang="ru-RU" altLang="zh-CN" b="1" dirty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ракообразни, скариди, раци и насекоми.</a:t>
            </a:r>
            <a:endParaRPr lang="da-DK" altLang="zh-CN" b="1" kern="0" dirty="0">
              <a:solidFill>
                <a:srgbClr val="CC33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90204" pitchFamily="34" charset="0"/>
            </a:endParaRPr>
          </a:p>
        </p:txBody>
      </p:sp>
      <p:sp>
        <p:nvSpPr>
          <p:cNvPr id="134" name="椭圆 133"/>
          <p:cNvSpPr/>
          <p:nvPr>
            <p:custDataLst>
              <p:tags r:id="rId6"/>
            </p:custDataLst>
          </p:nvPr>
        </p:nvSpPr>
        <p:spPr>
          <a:xfrm>
            <a:off x="4949723" y="3272736"/>
            <a:ext cx="587156" cy="587156"/>
          </a:xfrm>
          <a:prstGeom prst="ellipse">
            <a:avLst/>
          </a:prstGeom>
          <a:solidFill>
            <a:srgbClr val="CC3300">
              <a:alpha val="50000"/>
            </a:srgbClr>
          </a:solidFill>
        </p:spPr>
        <p:txBody>
          <a:bodyPr rot="0" spcFirstLastPara="0" vertOverflow="overflow" horzOverflow="overflow" vert="horz" wrap="square" lIns="91440" tIns="0" rIns="0" bIns="0" numCol="1" spcCol="0" rtlCol="0" fromWordArt="0" anchor="ctr" anchorCtr="0" forceAA="0" compatLnSpc="1">
            <a:normAutofit/>
          </a:bodyPr>
          <a:lstStyle/>
          <a:p>
            <a:pPr algn="just"/>
            <a:r>
              <a:rPr lang="en-US" altLang="zh-CN" b="1" dirty="0">
                <a:solidFill>
                  <a:sysClr val="window" lastClr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90204" pitchFamily="34" charset="0"/>
              </a:rPr>
              <a:t>03</a:t>
            </a:r>
            <a:endParaRPr lang="zh-CN" altLang="en-US" b="1" dirty="0" err="1">
              <a:solidFill>
                <a:sysClr val="window" lastClr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90204" pitchFamily="34" charset="0"/>
            </a:endParaRPr>
          </a:p>
        </p:txBody>
      </p:sp>
      <p:sp>
        <p:nvSpPr>
          <p:cNvPr id="135" name="矩形 134"/>
          <p:cNvSpPr/>
          <p:nvPr>
            <p:custDataLst>
              <p:tags r:id="rId7"/>
            </p:custDataLst>
          </p:nvPr>
        </p:nvSpPr>
        <p:spPr>
          <a:xfrm>
            <a:off x="5536879" y="3374935"/>
            <a:ext cx="4175289" cy="404332"/>
          </a:xfrm>
          <a:prstGeom prst="rect">
            <a:avLst/>
          </a:prstGeom>
        </p:spPr>
        <p:txBody>
          <a:bodyPr wrap="none" anchor="ctr" anchorCtr="0">
            <a:normAutofit fontScale="25000" lnSpcReduction="20000"/>
          </a:bodyPr>
          <a:lstStyle/>
          <a:p>
            <a:pPr algn="just"/>
            <a:r>
              <a:rPr lang="ru-RU" altLang="zh-CN" sz="7200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 Химичната </a:t>
            </a:r>
            <a:r>
              <a:rPr lang="ru-RU" altLang="zh-CN" sz="7200" b="1" dirty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структура е подобна </a:t>
            </a:r>
            <a:r>
              <a:rPr lang="ru-RU" altLang="zh-CN" sz="7200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на</a:t>
            </a:r>
          </a:p>
          <a:p>
            <a:pPr algn="just"/>
            <a:r>
              <a:rPr lang="ru-RU" altLang="zh-CN" sz="7200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 </a:t>
            </a:r>
            <a:r>
              <a:rPr lang="ru-RU" altLang="zh-CN" sz="7200" b="1" dirty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естествените </a:t>
            </a:r>
            <a:r>
              <a:rPr lang="ru-RU" altLang="zh-CN" sz="7200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витамини</a:t>
            </a:r>
            <a:endParaRPr lang="bg-BG" altLang="zh-CN" sz="7200" b="1" dirty="0">
              <a:solidFill>
                <a:srgbClr val="CC33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+mn-ea"/>
            </a:endParaRPr>
          </a:p>
          <a:p>
            <a:pPr algn="just"/>
            <a:endParaRPr lang="da-DK" altLang="zh-CN" b="1" kern="0" dirty="0">
              <a:solidFill>
                <a:srgbClr val="CC33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90204" pitchFamily="34" charset="0"/>
            </a:endParaRPr>
          </a:p>
        </p:txBody>
      </p:sp>
      <p:sp>
        <p:nvSpPr>
          <p:cNvPr id="137" name="椭圆 136"/>
          <p:cNvSpPr/>
          <p:nvPr>
            <p:custDataLst>
              <p:tags r:id="rId8"/>
            </p:custDataLst>
          </p:nvPr>
        </p:nvSpPr>
        <p:spPr>
          <a:xfrm>
            <a:off x="4687161" y="4446326"/>
            <a:ext cx="587156" cy="587156"/>
          </a:xfrm>
          <a:prstGeom prst="ellipse">
            <a:avLst/>
          </a:prstGeom>
          <a:solidFill>
            <a:srgbClr val="CC3300">
              <a:alpha val="50000"/>
            </a:srgbClr>
          </a:solidFill>
        </p:spPr>
        <p:txBody>
          <a:bodyPr rot="0" spcFirstLastPara="0" vertOverflow="overflow" horzOverflow="overflow" vert="horz" wrap="square" lIns="91440" tIns="0" rIns="0" bIns="0" numCol="1" spcCol="0" rtlCol="0" fromWordArt="0" anchor="ctr" anchorCtr="0" forceAA="0" compatLnSpc="1">
            <a:normAutofit/>
          </a:bodyPr>
          <a:lstStyle/>
          <a:p>
            <a:pPr algn="just"/>
            <a:r>
              <a:rPr lang="en-US" altLang="zh-CN" b="1" dirty="0">
                <a:solidFill>
                  <a:sysClr val="window" lastClr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90204" pitchFamily="34" charset="0"/>
              </a:rPr>
              <a:t>04</a:t>
            </a:r>
            <a:endParaRPr lang="zh-CN" altLang="en-US" b="1" dirty="0" err="1">
              <a:solidFill>
                <a:sysClr val="window" lastClr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90204" pitchFamily="34" charset="0"/>
            </a:endParaRPr>
          </a:p>
        </p:txBody>
      </p:sp>
      <p:sp>
        <p:nvSpPr>
          <p:cNvPr id="138" name="矩形 137"/>
          <p:cNvSpPr/>
          <p:nvPr>
            <p:custDataLst>
              <p:tags r:id="rId9"/>
            </p:custDataLst>
          </p:nvPr>
        </p:nvSpPr>
        <p:spPr>
          <a:xfrm>
            <a:off x="5274318" y="4537738"/>
            <a:ext cx="8898882" cy="396602"/>
          </a:xfrm>
          <a:prstGeom prst="rect">
            <a:avLst/>
          </a:prstGeom>
        </p:spPr>
        <p:txBody>
          <a:bodyPr wrap="none" anchor="ctr" anchorCtr="0">
            <a:normAutofit/>
          </a:bodyPr>
          <a:lstStyle/>
          <a:p>
            <a:pPr algn="just"/>
            <a:endParaRPr lang="da-DK" altLang="zh-CN" b="1" kern="0" dirty="0">
              <a:solidFill>
                <a:srgbClr val="CC3300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90204" pitchFamily="34" charset="0"/>
            </a:endParaRPr>
          </a:p>
        </p:txBody>
      </p:sp>
      <p:sp>
        <p:nvSpPr>
          <p:cNvPr id="140" name="椭圆 139"/>
          <p:cNvSpPr/>
          <p:nvPr>
            <p:custDataLst>
              <p:tags r:id="rId10"/>
            </p:custDataLst>
          </p:nvPr>
        </p:nvSpPr>
        <p:spPr>
          <a:xfrm>
            <a:off x="3494555" y="5640263"/>
            <a:ext cx="587156" cy="587156"/>
          </a:xfrm>
          <a:prstGeom prst="ellipse">
            <a:avLst/>
          </a:prstGeom>
          <a:solidFill>
            <a:srgbClr val="CC3300">
              <a:alpha val="50000"/>
            </a:srgbClr>
          </a:solidFill>
        </p:spPr>
        <p:txBody>
          <a:bodyPr rot="0" spcFirstLastPara="0" vertOverflow="overflow" horzOverflow="overflow" vert="horz" wrap="square" lIns="91440" tIns="0" rIns="0" bIns="0" numCol="1" spcCol="0" rtlCol="0" fromWordArt="0" anchor="ctr" anchorCtr="0" forceAA="0" compatLnSpc="1">
            <a:normAutofit/>
          </a:bodyPr>
          <a:lstStyle/>
          <a:p>
            <a:pPr algn="just"/>
            <a:r>
              <a:rPr lang="en-US" altLang="zh-CN" b="1" dirty="0">
                <a:solidFill>
                  <a:sysClr val="window" lastClr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Arial" panose="020B0604020202090204" pitchFamily="34" charset="0"/>
              </a:rPr>
              <a:t>05</a:t>
            </a:r>
            <a:endParaRPr lang="zh-CN" altLang="en-US" b="1" dirty="0" err="1">
              <a:solidFill>
                <a:sysClr val="window" lastClr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Arial" panose="020B060402020209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80858" y="4490833"/>
            <a:ext cx="6466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b="1" dirty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Необходимост за човешкото здраве след протеини, мазнини, захар, витамини и минерали</a:t>
            </a:r>
            <a:endParaRPr lang="zh-CN" altLang="en-US" b="1" dirty="0">
              <a:solidFill>
                <a:srgbClr val="CC33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36238" y="5656554"/>
            <a:ext cx="7553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b="1" dirty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Това е функционална храна, одобрена от японското правителство за насърчаване на </a:t>
            </a:r>
            <a:r>
              <a:rPr lang="ru-RU" altLang="zh-CN" b="1" dirty="0" smtClean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лечебните </a:t>
            </a:r>
            <a:r>
              <a:rPr lang="ru-RU" altLang="zh-CN" b="1" dirty="0">
                <a:solidFill>
                  <a:srgbClr val="CC3300"/>
                </a:solidFill>
                <a:latin typeface="微软雅黑" pitchFamily="34" charset="-122"/>
                <a:ea typeface="微软雅黑" pitchFamily="34" charset="-122"/>
              </a:rPr>
              <a:t>ефекти</a:t>
            </a:r>
            <a:endParaRPr lang="zh-CN" altLang="en-US" b="1" dirty="0">
              <a:solidFill>
                <a:srgbClr val="CC33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obster-1"/>
          <p:cNvPicPr>
            <a:picLocks noChangeAspect="1"/>
          </p:cNvPicPr>
          <p:nvPr/>
        </p:nvPicPr>
        <p:blipFill>
          <a:blip r:embed="rId2">
            <a:lum bright="24000" contrast="-18000"/>
          </a:blip>
          <a:stretch>
            <a:fillRect/>
          </a:stretch>
        </p:blipFill>
        <p:spPr>
          <a:xfrm>
            <a:off x="763270" y="85725"/>
            <a:ext cx="10283825" cy="68573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840213"/>
            <a:ext cx="12192635" cy="6858000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Доверете се на: </a:t>
            </a:r>
          </a:p>
          <a:p>
            <a:pPr algn="ctr"/>
            <a:r>
              <a:rPr lang="ru-RU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5000 годишната Китайска мъдрост съчетана с най-съвременните, западни технологии</a:t>
            </a:r>
            <a:r>
              <a:rPr lang="ru-RU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!</a:t>
            </a:r>
          </a:p>
          <a:p>
            <a:pPr algn="ctr"/>
            <a:endParaRPr lang="ru-RU" altLang="zh-CN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lang="ru-RU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Контрол </a:t>
            </a:r>
            <a:r>
              <a:rPr lang="ru-RU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на теглото</a:t>
            </a:r>
          </a:p>
          <a:p>
            <a:pPr algn="ctr"/>
            <a:r>
              <a:rPr lang="ru-RU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Контрол на холестерола</a:t>
            </a:r>
          </a:p>
          <a:p>
            <a:pPr algn="ctr"/>
            <a:endParaRPr lang="ru-RU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lang="ru-RU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lang="ru-RU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140" y="3631800"/>
            <a:ext cx="4394200" cy="31242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02235" y="1315692"/>
            <a:ext cx="85635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TIENS </a:t>
            </a:r>
            <a:r>
              <a:rPr lang="bg-BG" altLang="zh-CN" sz="4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Хитозан на капсули</a:t>
            </a:r>
            <a:endParaRPr lang="en-US" altLang="zh-CN" sz="4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25910">
            <a:off x="1117067" y="3746965"/>
            <a:ext cx="1448994" cy="28555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-24949"/>
            <a:ext cx="12192000" cy="690789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83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3" t="-8888" b="-1"/>
          <a:stretch>
            <a:fillRect/>
          </a:stretch>
        </p:blipFill>
        <p:spPr>
          <a:xfrm rot="10800000">
            <a:off x="3412780" y="0"/>
            <a:ext cx="8779220" cy="7467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584229" y="502140"/>
            <a:ext cx="61982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Свали</a:t>
            </a:r>
            <a:r>
              <a:rPr lang="en-US" sz="4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bg-BG" sz="60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моята броня</a:t>
            </a:r>
            <a:r>
              <a:rPr lang="en-US" sz="4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bg-BG" sz="4400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и ме превърни в</a:t>
            </a:r>
          </a:p>
          <a:p>
            <a:r>
              <a:rPr lang="bg-BG" sz="60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твоят щит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7" r="14827"/>
          <a:stretch>
            <a:fillRect/>
          </a:stretch>
        </p:blipFill>
        <p:spPr>
          <a:xfrm flipH="1">
            <a:off x="-202" y="0"/>
            <a:ext cx="3612079" cy="6772276"/>
          </a:xfrm>
          <a:prstGeom prst="rect">
            <a:avLst/>
          </a:prstGeom>
          <a:effectLst>
            <a:outerShdw blurRad="127000" dist="50800" dir="1500000" sx="101000" sy="101000" algn="tl" rotWithShape="0">
              <a:prstClr val="black">
                <a:alpha val="65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2984152" y="5381554"/>
            <a:ext cx="7183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b="1" dirty="0" smtClean="0">
                <a:solidFill>
                  <a:schemeClr val="accent2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Съдържа </a:t>
            </a:r>
            <a:r>
              <a:rPr lang="ru-RU" altLang="zh-CN" b="1" dirty="0">
                <a:solidFill>
                  <a:schemeClr val="accent2">
                    <a:lumMod val="75000"/>
                  </a:schemeClr>
                </a:solidFill>
                <a:latin typeface="Microsoft YaHei Light" panose="020B0503020204020204" pitchFamily="34" charset="-122"/>
                <a:ea typeface="Microsoft YaHei Light" panose="020B0503020204020204" pitchFamily="34" charset="-122"/>
              </a:rPr>
              <a:t>животинска целулоза, известна като шестият жизненоважен елемент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  <a:latin typeface="Microsoft YaHei Light" panose="020B0503020204020204" pitchFamily="34" charset="-122"/>
              <a:ea typeface="Microsoft YaHei Light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-24949"/>
            <a:ext cx="12192000" cy="690789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7" r="14827"/>
          <a:stretch>
            <a:fillRect/>
          </a:stretch>
        </p:blipFill>
        <p:spPr>
          <a:xfrm>
            <a:off x="9162054" y="0"/>
            <a:ext cx="3574536" cy="6858001"/>
          </a:xfrm>
          <a:prstGeom prst="rect">
            <a:avLst/>
          </a:prstGeom>
          <a:effectLst>
            <a:outerShdw blurRad="127000" dist="50800" dir="1500000" sx="101000" sy="101000" algn="tl" rotWithShape="0">
              <a:prstClr val="black">
                <a:alpha val="65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45180">
            <a:off x="4538919" y="5676113"/>
            <a:ext cx="609600" cy="1230630"/>
          </a:xfrm>
          <a:prstGeom prst="rect">
            <a:avLst/>
          </a:prstGeom>
          <a:effectLst/>
        </p:spPr>
      </p:pic>
      <p:sp>
        <p:nvSpPr>
          <p:cNvPr id="4" name="矩形 3"/>
          <p:cNvSpPr/>
          <p:nvPr/>
        </p:nvSpPr>
        <p:spPr>
          <a:xfrm>
            <a:off x="0" y="2003897"/>
            <a:ext cx="9672034" cy="3043411"/>
          </a:xfrm>
          <a:prstGeom prst="rect">
            <a:avLst/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849569" y="564363"/>
            <a:ext cx="2573020" cy="5153025"/>
            <a:chOff x="3978" y="4122"/>
            <a:chExt cx="2218" cy="4442"/>
          </a:xfrm>
        </p:grpSpPr>
        <p:sp>
          <p:nvSpPr>
            <p:cNvPr id="2" name="椭圆 1"/>
            <p:cNvSpPr/>
            <p:nvPr/>
          </p:nvSpPr>
          <p:spPr>
            <a:xfrm>
              <a:off x="3978" y="7890"/>
              <a:ext cx="2218" cy="67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 descr="甲壳质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78" y="4122"/>
              <a:ext cx="2164" cy="4242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3453911" y="3662313"/>
            <a:ext cx="57394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Има адсорбционен ефект и </a:t>
            </a:r>
            <a:r>
              <a:rPr lang="ru-RU" altLang="zh-CN" sz="2800" b="1" dirty="0" smtClean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подпомага </a:t>
            </a:r>
            <a:r>
              <a:rPr lang="ru-RU" altLang="zh-CN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човешкия имунитет</a:t>
            </a:r>
            <a:endParaRPr lang="zh-CN" altLang="en-US" sz="28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356098" y="2067415"/>
            <a:ext cx="57394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bg-BG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Основни съставки: Хитозан</a:t>
            </a:r>
            <a:endParaRPr lang="en-US" altLang="zh-CN" sz="2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2900" indent="-342900" algn="just">
              <a:lnSpc>
                <a:spcPts val="3000"/>
              </a:lnSpc>
              <a:buFont typeface="Wingdings" panose="05000000000000000000" pitchFamily="2" charset="2"/>
              <a:buChar char="l"/>
            </a:pPr>
            <a:r>
              <a:rPr lang="ru-RU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Степента на деацетилиране достига 85%, </a:t>
            </a:r>
            <a:r>
              <a:rPr lang="ru-RU" altLang="zh-CN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по-висока </a:t>
            </a:r>
            <a:r>
              <a:rPr lang="ru-RU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чистота, по-лесна за използване от организма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rot="796079">
            <a:off x="997524" y="5093183"/>
            <a:ext cx="3412490" cy="1620520"/>
            <a:chOff x="5875780" y="1792710"/>
            <a:chExt cx="2561664" cy="1216248"/>
          </a:xfrm>
          <a:effectLst>
            <a:outerShdw blurRad="101600" dist="25400" dir="2280000" algn="tl" rotWithShape="0">
              <a:prstClr val="black">
                <a:alpha val="46000"/>
              </a:prstClr>
            </a:outerShdw>
          </a:effectLst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22375">
              <a:off x="7271771" y="1706837"/>
              <a:ext cx="354198" cy="715932"/>
            </a:xfrm>
            <a:prstGeom prst="rect">
              <a:avLst/>
            </a:prstGeom>
            <a:effectLst/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24211">
              <a:off x="7503169" y="1611843"/>
              <a:ext cx="354198" cy="715932"/>
            </a:xfrm>
            <a:prstGeom prst="rect">
              <a:avLst/>
            </a:prstGeom>
            <a:effectLst/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10297">
              <a:off x="6703535" y="2293025"/>
              <a:ext cx="354197" cy="715933"/>
            </a:xfrm>
            <a:prstGeom prst="rect">
              <a:avLst/>
            </a:prstGeom>
            <a:effectLst/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892816">
              <a:off x="7902379" y="2137974"/>
              <a:ext cx="354198" cy="715932"/>
            </a:xfrm>
            <a:prstGeom prst="rect">
              <a:avLst/>
            </a:prstGeom>
            <a:effectLst/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52350">
              <a:off x="6056647" y="2137974"/>
              <a:ext cx="354198" cy="715932"/>
            </a:xfrm>
            <a:prstGeom prst="rect">
              <a:avLst/>
            </a:prstGeom>
            <a:effectLst/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91617">
              <a:off x="6882116" y="1828484"/>
              <a:ext cx="354198" cy="71593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0" y="-24949"/>
            <a:ext cx="12192000" cy="6907897"/>
          </a:xfrm>
          <a:prstGeom prst="rect">
            <a:avLst/>
          </a:prstGeom>
          <a:blipFill dpi="0"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47" r="14827"/>
          <a:stretch>
            <a:fillRect/>
          </a:stretch>
        </p:blipFill>
        <p:spPr>
          <a:xfrm>
            <a:off x="9162054" y="0"/>
            <a:ext cx="3574536" cy="6858001"/>
          </a:xfrm>
          <a:prstGeom prst="rect">
            <a:avLst/>
          </a:prstGeom>
          <a:effectLst>
            <a:outerShdw blurRad="127000" dist="50800" dir="1500000" sx="101000" sy="101000" algn="tl" rotWithShape="0">
              <a:prstClr val="black">
                <a:alpha val="65000"/>
              </a:prstClr>
            </a:outerShdw>
          </a:effec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9" t="38512"/>
          <a:stretch>
            <a:fillRect/>
          </a:stretch>
        </p:blipFill>
        <p:spPr>
          <a:xfrm>
            <a:off x="-10160" y="-4445"/>
            <a:ext cx="2611755" cy="1983105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61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3100532" y="-249862"/>
            <a:ext cx="1779124" cy="2198839"/>
          </a:xfrm>
          <a:prstGeom prst="rect">
            <a:avLst/>
          </a:prstGeom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2954" b="98312" l="844" r="951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0000">
            <a:off x="140405" y="5496244"/>
            <a:ext cx="1976572" cy="1976572"/>
          </a:xfrm>
          <a:prstGeom prst="rect">
            <a:avLst/>
          </a:prstGeom>
          <a:effectLst>
            <a:outerShdw blurRad="50800" dist="38100" dir="960000" algn="tl" rotWithShape="0">
              <a:prstClr val="black">
                <a:alpha val="5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009647" y="2994534"/>
            <a:ext cx="2665862" cy="3919537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 rot="736079">
            <a:off x="2389371" y="5467637"/>
            <a:ext cx="1778786" cy="844546"/>
            <a:chOff x="5875780" y="1792710"/>
            <a:chExt cx="2561664" cy="1216248"/>
          </a:xfrm>
          <a:effectLst>
            <a:outerShdw blurRad="101600" dist="25400" dir="2280000" algn="tl" rotWithShape="0">
              <a:prstClr val="black">
                <a:alpha val="46000"/>
              </a:prstClr>
            </a:outerShdw>
          </a:effectLst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2" cstate="print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722375">
              <a:off x="7271771" y="1706837"/>
              <a:ext cx="354198" cy="715932"/>
            </a:xfrm>
            <a:prstGeom prst="rect">
              <a:avLst/>
            </a:prstGeom>
            <a:effectLst/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4" cstate="print">
              <a:extLst>
                <a:ext uri="{BEBA8EAE-BF5A-486C-A8C5-ECC9F3942E4B}">
                  <a14:imgProps xmlns:a14="http://schemas.microsoft.com/office/drawing/2010/main">
                    <a14:imgLayer r:embed="rId35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24211">
              <a:off x="7503169" y="1611843"/>
              <a:ext cx="354198" cy="715932"/>
            </a:xfrm>
            <a:prstGeom prst="rect">
              <a:avLst/>
            </a:prstGeom>
            <a:effectLst/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2" cstate="print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10297">
              <a:off x="6703535" y="2293025"/>
              <a:ext cx="354197" cy="715933"/>
            </a:xfrm>
            <a:prstGeom prst="rect">
              <a:avLst/>
            </a:prstGeom>
            <a:effectLst/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2" cstate="print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892816">
              <a:off x="7902379" y="2137974"/>
              <a:ext cx="354198" cy="715932"/>
            </a:xfrm>
            <a:prstGeom prst="rect">
              <a:avLst/>
            </a:prstGeom>
            <a:effectLst/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2" cstate="print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552350">
              <a:off x="6056647" y="2137974"/>
              <a:ext cx="354198" cy="715932"/>
            </a:xfrm>
            <a:prstGeom prst="rect">
              <a:avLst/>
            </a:prstGeom>
            <a:effectLst/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32" cstate="print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brightnessContrast bright="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591617">
              <a:off x="6882116" y="1828484"/>
              <a:ext cx="354198" cy="715932"/>
            </a:xfrm>
            <a:prstGeom prst="rect">
              <a:avLst/>
            </a:prstGeom>
            <a:effectLst/>
          </p:spPr>
        </p:pic>
      </p:grpSp>
      <p:pic>
        <p:nvPicPr>
          <p:cNvPr id="37" name="图片 36"/>
          <p:cNvPicPr>
            <a:picLocks noChangeAspect="1"/>
          </p:cNvPicPr>
          <p:nvPr/>
        </p:nvPicPr>
        <p:blipFill>
          <a:blip r:embed="rId36" cstate="print">
            <a:extLst>
              <a:ext uri="{BEBA8EAE-BF5A-486C-A8C5-ECC9F3942E4B}">
                <a14:imgProps xmlns:a14="http://schemas.microsoft.com/office/drawing/2010/main">
                  <a14:imgLayer r:embed="rId37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45180">
            <a:off x="4400123" y="6066196"/>
            <a:ext cx="317670" cy="642099"/>
          </a:xfrm>
          <a:prstGeom prst="rect">
            <a:avLst/>
          </a:prstGeom>
          <a:effectLst/>
        </p:spPr>
      </p:pic>
      <p:cxnSp>
        <p:nvCxnSpPr>
          <p:cNvPr id="6" name="直接连接符 5"/>
          <p:cNvCxnSpPr/>
          <p:nvPr>
            <p:custDataLst>
              <p:tags r:id="rId1"/>
            </p:custDataLst>
          </p:nvPr>
        </p:nvCxnSpPr>
        <p:spPr>
          <a:xfrm>
            <a:off x="3706959" y="2126530"/>
            <a:ext cx="454375" cy="0"/>
          </a:xfrm>
          <a:prstGeom prst="line">
            <a:avLst/>
          </a:prstGeom>
          <a:ln w="25400">
            <a:solidFill>
              <a:srgbClr val="CC3300"/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cxnSp>
        <p:nvCxnSpPr>
          <p:cNvPr id="72" name="直接连接符 71"/>
          <p:cNvCxnSpPr/>
          <p:nvPr>
            <p:custDataLst>
              <p:tags r:id="rId2"/>
            </p:custDataLst>
          </p:nvPr>
        </p:nvCxnSpPr>
        <p:spPr>
          <a:xfrm>
            <a:off x="3706959" y="2750268"/>
            <a:ext cx="454375" cy="0"/>
          </a:xfrm>
          <a:prstGeom prst="line">
            <a:avLst/>
          </a:prstGeom>
          <a:ln w="25400">
            <a:solidFill>
              <a:srgbClr val="CC3300"/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cxnSp>
        <p:nvCxnSpPr>
          <p:cNvPr id="73" name="直接连接符 72"/>
          <p:cNvCxnSpPr/>
          <p:nvPr>
            <p:custDataLst>
              <p:tags r:id="rId3"/>
            </p:custDataLst>
          </p:nvPr>
        </p:nvCxnSpPr>
        <p:spPr>
          <a:xfrm>
            <a:off x="3706959" y="3374006"/>
            <a:ext cx="454375" cy="0"/>
          </a:xfrm>
          <a:prstGeom prst="line">
            <a:avLst/>
          </a:prstGeom>
          <a:ln w="25400">
            <a:solidFill>
              <a:srgbClr val="CC3300"/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cxnSp>
        <p:nvCxnSpPr>
          <p:cNvPr id="74" name="直接连接符 73"/>
          <p:cNvCxnSpPr/>
          <p:nvPr>
            <p:custDataLst>
              <p:tags r:id="rId4"/>
            </p:custDataLst>
          </p:nvPr>
        </p:nvCxnSpPr>
        <p:spPr>
          <a:xfrm>
            <a:off x="3706959" y="3997744"/>
            <a:ext cx="454375" cy="0"/>
          </a:xfrm>
          <a:prstGeom prst="line">
            <a:avLst/>
          </a:prstGeom>
          <a:ln w="25400">
            <a:solidFill>
              <a:srgbClr val="CC3300"/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cxnSp>
        <p:nvCxnSpPr>
          <p:cNvPr id="75" name="直接连接符 74"/>
          <p:cNvCxnSpPr/>
          <p:nvPr>
            <p:custDataLst>
              <p:tags r:id="rId5"/>
            </p:custDataLst>
          </p:nvPr>
        </p:nvCxnSpPr>
        <p:spPr>
          <a:xfrm>
            <a:off x="3706959" y="4621482"/>
            <a:ext cx="454375" cy="0"/>
          </a:xfrm>
          <a:prstGeom prst="line">
            <a:avLst/>
          </a:prstGeom>
          <a:ln w="25400">
            <a:solidFill>
              <a:srgbClr val="CC3300"/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cxnSp>
        <p:nvCxnSpPr>
          <p:cNvPr id="76" name="直接连接符 75"/>
          <p:cNvCxnSpPr/>
          <p:nvPr>
            <p:custDataLst>
              <p:tags r:id="rId6"/>
            </p:custDataLst>
          </p:nvPr>
        </p:nvCxnSpPr>
        <p:spPr>
          <a:xfrm>
            <a:off x="3706959" y="5245219"/>
            <a:ext cx="454375" cy="0"/>
          </a:xfrm>
          <a:prstGeom prst="line">
            <a:avLst/>
          </a:prstGeom>
          <a:ln w="25400">
            <a:solidFill>
              <a:srgbClr val="CC3300"/>
            </a:solidFill>
            <a:prstDash val="sysDash"/>
          </a:ln>
        </p:spPr>
        <p:style>
          <a:lnRef idx="1">
            <a:srgbClr val="1F74AD"/>
          </a:lnRef>
          <a:fillRef idx="0">
            <a:srgbClr val="1F74AD"/>
          </a:fillRef>
          <a:effectRef idx="0">
            <a:srgbClr val="1F74AD"/>
          </a:effectRef>
          <a:fontRef idx="minor">
            <a:srgbClr val="000000"/>
          </a:fontRef>
        </p:style>
      </p:cxnSp>
      <p:sp>
        <p:nvSpPr>
          <p:cNvPr id="64" name="矩形 63"/>
          <p:cNvSpPr/>
          <p:nvPr>
            <p:custDataLst>
              <p:tags r:id="rId7"/>
            </p:custDataLst>
          </p:nvPr>
        </p:nvSpPr>
        <p:spPr>
          <a:xfrm>
            <a:off x="889635" y="1863725"/>
            <a:ext cx="3018790" cy="3350260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txBody>
          <a:bodyPr rot="0" spcFirstLastPara="0" vertOverflow="overflow" horzOverflow="overflow" vert="horz" wrap="square" lIns="91440" tIns="45720" rIns="396000" bIns="45720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da-DK" altLang="zh-CN" sz="3600" dirty="0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65" name="任意多边形 64"/>
          <p:cNvSpPr/>
          <p:nvPr>
            <p:custDataLst>
              <p:tags r:id="rId8"/>
            </p:custDataLst>
          </p:nvPr>
        </p:nvSpPr>
        <p:spPr>
          <a:xfrm>
            <a:off x="1023488" y="1863894"/>
            <a:ext cx="160195" cy="160195"/>
          </a:xfrm>
          <a:custGeom>
            <a:avLst/>
            <a:gdLst>
              <a:gd name="connsiteX0" fmla="*/ 0 w 192533"/>
              <a:gd name="connsiteY0" fmla="*/ 0 h 192533"/>
              <a:gd name="connsiteX1" fmla="*/ 192533 w 192533"/>
              <a:gd name="connsiteY1" fmla="*/ 0 h 192533"/>
              <a:gd name="connsiteX2" fmla="*/ 158303 w 192533"/>
              <a:gd name="connsiteY2" fmla="*/ 34230 h 192533"/>
              <a:gd name="connsiteX3" fmla="*/ 34230 w 192533"/>
              <a:gd name="connsiteY3" fmla="*/ 34230 h 192533"/>
              <a:gd name="connsiteX4" fmla="*/ 34230 w 192533"/>
              <a:gd name="connsiteY4" fmla="*/ 158303 h 192533"/>
              <a:gd name="connsiteX5" fmla="*/ 0 w 192533"/>
              <a:gd name="connsiteY5" fmla="*/ 192533 h 19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533" h="192533">
                <a:moveTo>
                  <a:pt x="0" y="0"/>
                </a:moveTo>
                <a:lnTo>
                  <a:pt x="192533" y="0"/>
                </a:lnTo>
                <a:lnTo>
                  <a:pt x="158303" y="34230"/>
                </a:lnTo>
                <a:lnTo>
                  <a:pt x="34230" y="34230"/>
                </a:lnTo>
                <a:lnTo>
                  <a:pt x="34230" y="158303"/>
                </a:lnTo>
                <a:lnTo>
                  <a:pt x="0" y="192533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40000"/>
              </a:lnSpc>
            </a:pPr>
            <a:endParaRPr lang="zh-CN" altLang="en-US" dirty="0" err="1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66" name="任意多边形 65"/>
          <p:cNvSpPr/>
          <p:nvPr>
            <p:custDataLst>
              <p:tags r:id="rId9"/>
            </p:custDataLst>
          </p:nvPr>
        </p:nvSpPr>
        <p:spPr>
          <a:xfrm flipV="1">
            <a:off x="889503" y="5338160"/>
            <a:ext cx="160195" cy="160195"/>
          </a:xfrm>
          <a:custGeom>
            <a:avLst/>
            <a:gdLst>
              <a:gd name="connsiteX0" fmla="*/ 0 w 192533"/>
              <a:gd name="connsiteY0" fmla="*/ 0 h 192533"/>
              <a:gd name="connsiteX1" fmla="*/ 192533 w 192533"/>
              <a:gd name="connsiteY1" fmla="*/ 0 h 192533"/>
              <a:gd name="connsiteX2" fmla="*/ 158303 w 192533"/>
              <a:gd name="connsiteY2" fmla="*/ 34230 h 192533"/>
              <a:gd name="connsiteX3" fmla="*/ 34230 w 192533"/>
              <a:gd name="connsiteY3" fmla="*/ 34230 h 192533"/>
              <a:gd name="connsiteX4" fmla="*/ 34230 w 192533"/>
              <a:gd name="connsiteY4" fmla="*/ 158303 h 192533"/>
              <a:gd name="connsiteX5" fmla="*/ 0 w 192533"/>
              <a:gd name="connsiteY5" fmla="*/ 192533 h 19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533" h="192533">
                <a:moveTo>
                  <a:pt x="0" y="0"/>
                </a:moveTo>
                <a:lnTo>
                  <a:pt x="192533" y="0"/>
                </a:lnTo>
                <a:lnTo>
                  <a:pt x="158303" y="34230"/>
                </a:lnTo>
                <a:lnTo>
                  <a:pt x="34230" y="34230"/>
                </a:lnTo>
                <a:lnTo>
                  <a:pt x="34230" y="158303"/>
                </a:lnTo>
                <a:lnTo>
                  <a:pt x="0" y="192533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40000"/>
              </a:lnSpc>
            </a:pPr>
            <a:endParaRPr lang="zh-CN" altLang="en-US" dirty="0" err="1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67" name="任意多边形 66"/>
          <p:cNvSpPr/>
          <p:nvPr>
            <p:custDataLst>
              <p:tags r:id="rId10"/>
            </p:custDataLst>
          </p:nvPr>
        </p:nvSpPr>
        <p:spPr>
          <a:xfrm flipH="1">
            <a:off x="3748125" y="1884527"/>
            <a:ext cx="160195" cy="160195"/>
          </a:xfrm>
          <a:custGeom>
            <a:avLst/>
            <a:gdLst>
              <a:gd name="connsiteX0" fmla="*/ 0 w 192533"/>
              <a:gd name="connsiteY0" fmla="*/ 0 h 192533"/>
              <a:gd name="connsiteX1" fmla="*/ 192533 w 192533"/>
              <a:gd name="connsiteY1" fmla="*/ 0 h 192533"/>
              <a:gd name="connsiteX2" fmla="*/ 158303 w 192533"/>
              <a:gd name="connsiteY2" fmla="*/ 34230 h 192533"/>
              <a:gd name="connsiteX3" fmla="*/ 34230 w 192533"/>
              <a:gd name="connsiteY3" fmla="*/ 34230 h 192533"/>
              <a:gd name="connsiteX4" fmla="*/ 34230 w 192533"/>
              <a:gd name="connsiteY4" fmla="*/ 158303 h 192533"/>
              <a:gd name="connsiteX5" fmla="*/ 0 w 192533"/>
              <a:gd name="connsiteY5" fmla="*/ 192533 h 19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533" h="192533">
                <a:moveTo>
                  <a:pt x="0" y="0"/>
                </a:moveTo>
                <a:lnTo>
                  <a:pt x="192533" y="0"/>
                </a:lnTo>
                <a:lnTo>
                  <a:pt x="158303" y="34230"/>
                </a:lnTo>
                <a:lnTo>
                  <a:pt x="34230" y="34230"/>
                </a:lnTo>
                <a:lnTo>
                  <a:pt x="34230" y="158303"/>
                </a:lnTo>
                <a:lnTo>
                  <a:pt x="0" y="192533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40000"/>
              </a:lnSpc>
            </a:pPr>
            <a:endParaRPr lang="zh-CN" altLang="en-US" dirty="0" err="1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68" name="任意多边形 67"/>
          <p:cNvSpPr/>
          <p:nvPr>
            <p:custDataLst>
              <p:tags r:id="rId11"/>
            </p:custDataLst>
          </p:nvPr>
        </p:nvSpPr>
        <p:spPr>
          <a:xfrm flipH="1" flipV="1">
            <a:off x="3748125" y="5331691"/>
            <a:ext cx="160195" cy="160195"/>
          </a:xfrm>
          <a:custGeom>
            <a:avLst/>
            <a:gdLst>
              <a:gd name="connsiteX0" fmla="*/ 0 w 192533"/>
              <a:gd name="connsiteY0" fmla="*/ 0 h 192533"/>
              <a:gd name="connsiteX1" fmla="*/ 192533 w 192533"/>
              <a:gd name="connsiteY1" fmla="*/ 0 h 192533"/>
              <a:gd name="connsiteX2" fmla="*/ 158303 w 192533"/>
              <a:gd name="connsiteY2" fmla="*/ 34230 h 192533"/>
              <a:gd name="connsiteX3" fmla="*/ 34230 w 192533"/>
              <a:gd name="connsiteY3" fmla="*/ 34230 h 192533"/>
              <a:gd name="connsiteX4" fmla="*/ 34230 w 192533"/>
              <a:gd name="connsiteY4" fmla="*/ 158303 h 192533"/>
              <a:gd name="connsiteX5" fmla="*/ 0 w 192533"/>
              <a:gd name="connsiteY5" fmla="*/ 192533 h 192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2533" h="192533">
                <a:moveTo>
                  <a:pt x="0" y="0"/>
                </a:moveTo>
                <a:lnTo>
                  <a:pt x="192533" y="0"/>
                </a:lnTo>
                <a:lnTo>
                  <a:pt x="158303" y="34230"/>
                </a:lnTo>
                <a:lnTo>
                  <a:pt x="34230" y="34230"/>
                </a:lnTo>
                <a:lnTo>
                  <a:pt x="34230" y="158303"/>
                </a:lnTo>
                <a:lnTo>
                  <a:pt x="0" y="192533"/>
                </a:lnTo>
                <a:close/>
              </a:path>
            </a:pathLst>
          </a:custGeom>
          <a:solidFill>
            <a:sysClr val="window" lastClr="FFFFFF">
              <a:lumMod val="85000"/>
            </a:sys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algn="just">
              <a:lnSpc>
                <a:spcPct val="140000"/>
              </a:lnSpc>
            </a:pPr>
            <a:endParaRPr lang="zh-CN" altLang="en-US" dirty="0" err="1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3" name="圆角矩形 2"/>
          <p:cNvSpPr/>
          <p:nvPr>
            <p:custDataLst>
              <p:tags r:id="rId12"/>
            </p:custDataLst>
          </p:nvPr>
        </p:nvSpPr>
        <p:spPr>
          <a:xfrm>
            <a:off x="4161334" y="1884531"/>
            <a:ext cx="5358218" cy="486177"/>
          </a:xfrm>
          <a:prstGeom prst="roundRect">
            <a:avLst>
              <a:gd name="adj" fmla="val 7973"/>
            </a:avLst>
          </a:prstGeom>
          <a:solidFill>
            <a:srgbClr val="CC3300"/>
          </a:solidFill>
        </p:spPr>
        <p:txBody>
          <a:bodyPr rot="0" spcFirstLastPara="0" vertOverflow="overflow" horzOverflow="overflow" vert="horz" wrap="square" lIns="180000" tIns="0" rIns="91440" bIns="0" numCol="1" spcCol="0" rtlCol="0" fromWordArt="0" anchor="ctr" anchorCtr="0" forceAA="0" compatLnSpc="1">
            <a:normAutofit/>
          </a:bodyPr>
          <a:lstStyle/>
          <a:p>
            <a:pPr>
              <a:lnSpc>
                <a:spcPct val="120000"/>
              </a:lnSpc>
            </a:pPr>
            <a:r>
              <a:rPr lang="ru-RU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1. Укрепване на имунната функция, противоракови</a:t>
            </a:r>
            <a:endParaRPr lang="zh-CN" altLang="en-US" sz="1600" dirty="0">
              <a:solidFill>
                <a:sysClr val="window" lastClr="FFFFFF"/>
              </a:solidFill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46" name="圆角矩形 45"/>
          <p:cNvSpPr/>
          <p:nvPr>
            <p:custDataLst>
              <p:tags r:id="rId13"/>
            </p:custDataLst>
          </p:nvPr>
        </p:nvSpPr>
        <p:spPr>
          <a:xfrm>
            <a:off x="4161334" y="2508767"/>
            <a:ext cx="5358218" cy="486177"/>
          </a:xfrm>
          <a:prstGeom prst="roundRect">
            <a:avLst>
              <a:gd name="adj" fmla="val 7973"/>
            </a:avLst>
          </a:prstGeom>
          <a:solidFill>
            <a:srgbClr val="CC3300">
              <a:alpha val="90000"/>
            </a:srgbClr>
          </a:solidFill>
        </p:spPr>
        <p:txBody>
          <a:bodyPr rot="0" spcFirstLastPara="0" vertOverflow="overflow" horzOverflow="overflow" vert="horz" wrap="square" lIns="180000" tIns="0" rIns="91440" bIns="0" numCol="1" spcCol="0" rtlCol="0" fromWordArt="0" anchor="ctr" anchorCtr="0" forceAA="0" compatLnSpc="1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2. </a:t>
            </a:r>
            <a:r>
              <a:rPr lang="ru-RU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Адсорбира тежки метали и насърчава екскрецията</a:t>
            </a:r>
            <a:endParaRPr lang="zh-CN" altLang="en-US" sz="1600" dirty="0">
              <a:solidFill>
                <a:sysClr val="window" lastClr="FFFFFF"/>
              </a:solidFill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54" name="圆角矩形 53"/>
          <p:cNvSpPr/>
          <p:nvPr>
            <p:custDataLst>
              <p:tags r:id="rId14"/>
            </p:custDataLst>
          </p:nvPr>
        </p:nvSpPr>
        <p:spPr>
          <a:xfrm>
            <a:off x="4161334" y="3133004"/>
            <a:ext cx="5358218" cy="486177"/>
          </a:xfrm>
          <a:prstGeom prst="roundRect">
            <a:avLst>
              <a:gd name="adj" fmla="val 7973"/>
            </a:avLst>
          </a:prstGeom>
          <a:solidFill>
            <a:srgbClr val="CC3300">
              <a:alpha val="80000"/>
            </a:srgbClr>
          </a:solidFill>
        </p:spPr>
        <p:txBody>
          <a:bodyPr rot="0" spcFirstLastPara="0" vertOverflow="overflow" horzOverflow="overflow" vert="horz" wrap="square" lIns="180000" tIns="0" rIns="91440" bIns="0" numCol="1" spcCol="0" rtlCol="0" fromWordArt="0" anchor="ctr" anchorCtr="0" forceAA="0" compatLnSpc="1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 smtClean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3. </a:t>
            </a:r>
            <a:r>
              <a:rPr lang="bg-BG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Подпомага здравословното отслабване</a:t>
            </a:r>
            <a:endParaRPr lang="zh-CN" altLang="en-US" sz="1600" dirty="0">
              <a:solidFill>
                <a:sysClr val="window" lastClr="FFFFFF"/>
              </a:solidFill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62" name="圆角矩形 61"/>
          <p:cNvSpPr/>
          <p:nvPr>
            <p:custDataLst>
              <p:tags r:id="rId15"/>
            </p:custDataLst>
          </p:nvPr>
        </p:nvSpPr>
        <p:spPr>
          <a:xfrm>
            <a:off x="4161334" y="3757240"/>
            <a:ext cx="5358218" cy="486177"/>
          </a:xfrm>
          <a:prstGeom prst="roundRect">
            <a:avLst>
              <a:gd name="adj" fmla="val 7973"/>
            </a:avLst>
          </a:prstGeom>
          <a:solidFill>
            <a:srgbClr val="CC3300">
              <a:alpha val="70000"/>
            </a:srgbClr>
          </a:solidFill>
        </p:spPr>
        <p:txBody>
          <a:bodyPr rot="0" spcFirstLastPara="0" vertOverflow="overflow" horzOverflow="overflow" vert="horz" wrap="square" lIns="180000" tIns="0" rIns="91440" bIns="0" numCol="1" spcCol="0" rtlCol="0" fromWordArt="0" anchor="ctr" anchorCtr="0" forceAA="0" compatLnSpc="1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4. </a:t>
            </a:r>
            <a:r>
              <a:rPr lang="ru-RU" altLang="zh-CN" sz="1600" dirty="0" smtClean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Защитава </a:t>
            </a:r>
            <a:r>
              <a:rPr lang="ru-RU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черния дроб и </a:t>
            </a:r>
            <a:r>
              <a:rPr lang="ru-RU" altLang="zh-CN" sz="1600" dirty="0" smtClean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детоксикира</a:t>
            </a:r>
            <a:endParaRPr lang="zh-CN" altLang="en-US" sz="1600" dirty="0">
              <a:solidFill>
                <a:sysClr val="window" lastClr="FFFFFF"/>
              </a:solidFill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70" name="圆角矩形 69"/>
          <p:cNvSpPr/>
          <p:nvPr>
            <p:custDataLst>
              <p:tags r:id="rId16"/>
            </p:custDataLst>
          </p:nvPr>
        </p:nvSpPr>
        <p:spPr>
          <a:xfrm>
            <a:off x="4171494" y="4373318"/>
            <a:ext cx="5358218" cy="486177"/>
          </a:xfrm>
          <a:prstGeom prst="roundRect">
            <a:avLst>
              <a:gd name="adj" fmla="val 7973"/>
            </a:avLst>
          </a:prstGeom>
          <a:solidFill>
            <a:srgbClr val="CC3300">
              <a:alpha val="60000"/>
            </a:srgbClr>
          </a:solidFill>
        </p:spPr>
        <p:txBody>
          <a:bodyPr rot="0" spcFirstLastPara="0" vertOverflow="overflow" horzOverflow="overflow" vert="horz" wrap="square" lIns="180000" tIns="0" rIns="91440" bIns="0" numCol="1" spcCol="0" rtlCol="0" fromWordArt="0" anchor="ctr" anchorCtr="0" forceAA="0" compatLnSpc="1"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5. </a:t>
            </a:r>
            <a:r>
              <a:rPr lang="bg-BG" altLang="zh-CN" sz="1600" dirty="0" smtClean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Спомага за регулирането на </a:t>
            </a:r>
            <a:r>
              <a:rPr lang="ru-RU" altLang="zh-CN" sz="1600" dirty="0" smtClean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липидите </a:t>
            </a:r>
            <a:r>
              <a:rPr lang="ru-RU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в кръвта, кръвното налягане и кръвната </a:t>
            </a:r>
            <a:r>
              <a:rPr lang="ru-RU" altLang="zh-CN" sz="1600" dirty="0" smtClean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захар;</a:t>
            </a:r>
            <a:endParaRPr lang="en-GB" altLang="zh-CN" sz="1600" dirty="0">
              <a:solidFill>
                <a:sysClr val="window" lastClr="FFFFFF"/>
              </a:solidFill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78" name="圆角矩形 77"/>
          <p:cNvSpPr/>
          <p:nvPr>
            <p:custDataLst>
              <p:tags r:id="rId17"/>
            </p:custDataLst>
          </p:nvPr>
        </p:nvSpPr>
        <p:spPr>
          <a:xfrm>
            <a:off x="4161334" y="5005713"/>
            <a:ext cx="5358218" cy="486177"/>
          </a:xfrm>
          <a:prstGeom prst="roundRect">
            <a:avLst>
              <a:gd name="adj" fmla="val 7973"/>
            </a:avLst>
          </a:prstGeom>
          <a:solidFill>
            <a:srgbClr val="CC3300">
              <a:alpha val="50000"/>
            </a:srgbClr>
          </a:solidFill>
        </p:spPr>
        <p:txBody>
          <a:bodyPr rot="0" spcFirstLastPara="0" vertOverflow="overflow" horzOverflow="overflow" vert="horz" wrap="square" lIns="180000" tIns="0" rIns="91440" bIns="0" numCol="1" spcCol="0" rtlCol="0" fromWordArt="0" anchor="ctr" anchorCtr="0" forceAA="0" compatLnSpc="1"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6. </a:t>
            </a:r>
            <a:r>
              <a:rPr lang="bg-BG" altLang="zh-CN" sz="1600" dirty="0" smtClean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Подпомага </a:t>
            </a:r>
            <a:r>
              <a:rPr lang="bg-BG" altLang="zh-CN" sz="1600" dirty="0">
                <a:solidFill>
                  <a:sysClr val="window" lastClr="FFFFFF"/>
                </a:solidFill>
                <a:latin typeface="Arial" panose="020B0604020202090204" pitchFamily="34" charset="0"/>
                <a:ea typeface="微软雅黑" pitchFamily="34" charset="-122"/>
                <a:sym typeface="Arial" panose="020B0604020202090204" pitchFamily="34" charset="0"/>
              </a:rPr>
              <a:t>зарастването на рани</a:t>
            </a:r>
            <a:endParaRPr lang="zh-CN" altLang="en-US" sz="1600" dirty="0">
              <a:solidFill>
                <a:sysClr val="window" lastClr="FFFFFF"/>
              </a:solidFill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9" name="椭圆 8"/>
          <p:cNvSpPr/>
          <p:nvPr>
            <p:custDataLst>
              <p:tags r:id="rId18"/>
            </p:custDataLst>
          </p:nvPr>
        </p:nvSpPr>
        <p:spPr>
          <a:xfrm>
            <a:off x="4109021" y="2074218"/>
            <a:ext cx="104625" cy="104625"/>
          </a:xfrm>
          <a:prstGeom prst="ellipse">
            <a:avLst/>
          </a:prstGeom>
          <a:solidFill>
            <a:sysClr val="window" lastClr="FFFFFF"/>
          </a:solidFill>
          <a:ln w="25400">
            <a:solidFill>
              <a:srgbClr val="CC3300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77" name="椭圆 76"/>
          <p:cNvSpPr/>
          <p:nvPr>
            <p:custDataLst>
              <p:tags r:id="rId19"/>
            </p:custDataLst>
          </p:nvPr>
        </p:nvSpPr>
        <p:spPr>
          <a:xfrm>
            <a:off x="4109021" y="2697953"/>
            <a:ext cx="104625" cy="104625"/>
          </a:xfrm>
          <a:prstGeom prst="ellipse">
            <a:avLst/>
          </a:prstGeom>
          <a:solidFill>
            <a:sysClr val="window" lastClr="FFFFFF"/>
          </a:solidFill>
          <a:ln w="25400">
            <a:solidFill>
              <a:srgbClr val="CC3300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79" name="椭圆 78"/>
          <p:cNvSpPr/>
          <p:nvPr>
            <p:custDataLst>
              <p:tags r:id="rId20"/>
            </p:custDataLst>
          </p:nvPr>
        </p:nvSpPr>
        <p:spPr>
          <a:xfrm>
            <a:off x="4109021" y="3320197"/>
            <a:ext cx="104625" cy="104625"/>
          </a:xfrm>
          <a:prstGeom prst="ellipse">
            <a:avLst/>
          </a:prstGeom>
          <a:solidFill>
            <a:sysClr val="window" lastClr="FFFFFF"/>
          </a:solidFill>
          <a:ln w="25400">
            <a:solidFill>
              <a:srgbClr val="CC3300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80" name="椭圆 79"/>
          <p:cNvSpPr/>
          <p:nvPr>
            <p:custDataLst>
              <p:tags r:id="rId21"/>
            </p:custDataLst>
          </p:nvPr>
        </p:nvSpPr>
        <p:spPr>
          <a:xfrm>
            <a:off x="4109021" y="3943937"/>
            <a:ext cx="104625" cy="104625"/>
          </a:xfrm>
          <a:prstGeom prst="ellipse">
            <a:avLst/>
          </a:prstGeom>
          <a:solidFill>
            <a:sysClr val="window" lastClr="FFFFFF"/>
          </a:solidFill>
          <a:ln w="25400">
            <a:solidFill>
              <a:srgbClr val="CC3300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81" name="椭圆 80"/>
          <p:cNvSpPr/>
          <p:nvPr>
            <p:custDataLst>
              <p:tags r:id="rId22"/>
            </p:custDataLst>
          </p:nvPr>
        </p:nvSpPr>
        <p:spPr>
          <a:xfrm>
            <a:off x="4109021" y="4568670"/>
            <a:ext cx="104625" cy="104625"/>
          </a:xfrm>
          <a:prstGeom prst="ellipse">
            <a:avLst/>
          </a:prstGeom>
          <a:solidFill>
            <a:sysClr val="window" lastClr="FFFFFF"/>
          </a:solidFill>
          <a:ln w="25400">
            <a:solidFill>
              <a:srgbClr val="CC3300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sp>
        <p:nvSpPr>
          <p:cNvPr id="82" name="椭圆 81"/>
          <p:cNvSpPr/>
          <p:nvPr>
            <p:custDataLst>
              <p:tags r:id="rId23"/>
            </p:custDataLst>
          </p:nvPr>
        </p:nvSpPr>
        <p:spPr>
          <a:xfrm>
            <a:off x="4109021" y="5192407"/>
            <a:ext cx="104625" cy="104625"/>
          </a:xfrm>
          <a:prstGeom prst="ellipse">
            <a:avLst/>
          </a:prstGeom>
          <a:solidFill>
            <a:sysClr val="window" lastClr="FFFFFF"/>
          </a:solidFill>
          <a:ln w="25400">
            <a:solidFill>
              <a:srgbClr val="CC3300"/>
            </a:solidFill>
          </a:ln>
        </p:spPr>
        <p:style>
          <a:lnRef idx="2">
            <a:srgbClr val="1F74AD">
              <a:shade val="50000"/>
            </a:srgbClr>
          </a:lnRef>
          <a:fillRef idx="1">
            <a:srgbClr val="1F74AD"/>
          </a:fillRef>
          <a:effectRef idx="0">
            <a:srgbClr val="1F74AD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90204" pitchFamily="34" charset="0"/>
              <a:ea typeface="微软雅黑" pitchFamily="34" charset="-122"/>
              <a:sym typeface="Arial" panose="020B060402020209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69085" y="1691005"/>
            <a:ext cx="1832610" cy="3632200"/>
            <a:chOff x="2471" y="2663"/>
            <a:chExt cx="2886" cy="5720"/>
          </a:xfrm>
        </p:grpSpPr>
        <p:sp>
          <p:nvSpPr>
            <p:cNvPr id="2" name="椭圆 1"/>
            <p:cNvSpPr/>
            <p:nvPr/>
          </p:nvSpPr>
          <p:spPr>
            <a:xfrm>
              <a:off x="2660" y="7685"/>
              <a:ext cx="2573" cy="69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softEdge rad="88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2471" y="2663"/>
              <a:ext cx="2887" cy="5642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5472953" y="1045971"/>
            <a:ext cx="25000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bg-BG" altLang="zh-CN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ЕФЕКТ</a:t>
            </a:r>
            <a:r>
              <a:rPr lang="en-US" altLang="zh-CN" sz="2800" b="1" dirty="0" smtClean="0">
                <a:latin typeface="Microsoft YaHei" panose="020B0503020204020204" pitchFamily="34" charset="-122"/>
                <a:ea typeface="Microsoft YaHei" panose="020B0503020204020204" pitchFamily="34" charset="-122"/>
              </a:rPr>
              <a:t>】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7" t="-8888" r="-3632" b="-1"/>
          <a:stretch>
            <a:fillRect/>
          </a:stretch>
        </p:blipFill>
        <p:spPr>
          <a:xfrm rot="10800000" flipH="1">
            <a:off x="0" y="0"/>
            <a:ext cx="12192000" cy="74676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571945" y="495300"/>
            <a:ext cx="6150154" cy="59563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77800" sx="101000" sy="101000" algn="c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10800000">
            <a:off x="4637988" y="0"/>
            <a:ext cx="7084111" cy="6858000"/>
          </a:xfrm>
          <a:prstGeom prst="rect">
            <a:avLst/>
          </a:prstGeom>
          <a:gradFill>
            <a:gsLst>
              <a:gs pos="26000">
                <a:schemeClr val="bg1">
                  <a:alpha val="0"/>
                </a:schemeClr>
              </a:gs>
              <a:gs pos="9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360562" y="905092"/>
            <a:ext cx="4717471" cy="533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【</a:t>
            </a:r>
            <a:r>
              <a:rPr lang="bg-BG" altLang="zh-CN" sz="2800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Предназначен е за:</a:t>
            </a:r>
            <a:r>
              <a:rPr lang="en-US" altLang="zh-CN" sz="2800" b="1" dirty="0" smtClean="0">
                <a:solidFill>
                  <a:srgbClr val="CC33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】</a:t>
            </a:r>
            <a:endParaRPr lang="en-US" altLang="zh-CN" sz="2800" b="1" dirty="0">
              <a:solidFill>
                <a:srgbClr val="CC33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ru-RU" altLang="zh-CN" dirty="0" smtClean="0">
                <a:latin typeface="微软雅黑" pitchFamily="34" charset="-122"/>
                <a:ea typeface="微软雅黑" pitchFamily="34" charset="-122"/>
              </a:rPr>
              <a:t>Тези</a:t>
            </a:r>
            <a:r>
              <a:rPr lang="ru-RU" altLang="zh-CN" dirty="0">
                <a:latin typeface="微软雅黑" pitchFamily="34" charset="-122"/>
                <a:ea typeface="微软雅黑" pitchFamily="34" charset="-122"/>
              </a:rPr>
              <a:t>, които са на детокс период или в момента са на </a:t>
            </a:r>
            <a:r>
              <a:rPr lang="ru-RU" altLang="zh-CN" dirty="0" smtClean="0">
                <a:latin typeface="微软雅黑" pitchFamily="34" charset="-122"/>
                <a:ea typeface="微软雅黑" pitchFamily="34" charset="-122"/>
              </a:rPr>
              <a:t>диета;</a:t>
            </a:r>
            <a:endParaRPr lang="zh-CN" altLang="en-US" dirty="0" smtClean="0">
              <a:latin typeface="微软雅黑" pitchFamily="34" charset="-122"/>
              <a:ea typeface="微软雅黑" pitchFamily="34" charset="-122"/>
            </a:endParaRP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ru-RU" altLang="zh-CN" dirty="0" smtClean="0">
                <a:latin typeface="微软雅黑" pitchFamily="34" charset="-122"/>
                <a:ea typeface="微软雅黑" pitchFamily="34" charset="-122"/>
              </a:rPr>
              <a:t>Тези</a:t>
            </a:r>
            <a:r>
              <a:rPr lang="ru-RU" altLang="zh-CN" dirty="0">
                <a:latin typeface="微软雅黑" pitchFamily="34" charset="-122"/>
                <a:ea typeface="微软雅黑" pitchFamily="34" charset="-122"/>
              </a:rPr>
              <a:t>, които имат хипергликемия и </a:t>
            </a:r>
            <a:r>
              <a:rPr lang="ru-RU" altLang="zh-CN" dirty="0" smtClean="0">
                <a:latin typeface="微软雅黑" pitchFamily="34" charset="-122"/>
                <a:ea typeface="微软雅黑" pitchFamily="34" charset="-122"/>
              </a:rPr>
              <a:t>са диабетици;</a:t>
            </a: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ru-RU" altLang="zh-CN" dirty="0">
                <a:latin typeface="微软雅黑" pitchFamily="34" charset="-122"/>
                <a:ea typeface="微软雅黑" pitchFamily="34" charset="-122"/>
              </a:rPr>
              <a:t>Хора с повишени липиди в кръвта и сърдечно-съдови и мозъчно-съдови </a:t>
            </a:r>
            <a:r>
              <a:rPr lang="ru-RU" altLang="zh-CN" dirty="0" smtClean="0">
                <a:latin typeface="微软雅黑" pitchFamily="34" charset="-122"/>
                <a:ea typeface="微软雅黑" pitchFamily="34" charset="-122"/>
              </a:rPr>
              <a:t>заболявания;</a:t>
            </a: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ru-RU" altLang="zh-CN" dirty="0">
                <a:latin typeface="微软雅黑" pitchFamily="34" charset="-122"/>
                <a:ea typeface="微软雅黑" pitchFamily="34" charset="-122"/>
              </a:rPr>
              <a:t>Хора с </a:t>
            </a:r>
            <a:r>
              <a:rPr lang="ru-RU" altLang="zh-CN" dirty="0" smtClean="0">
                <a:latin typeface="微软雅黑" pitchFamily="34" charset="-122"/>
                <a:ea typeface="微软雅黑" pitchFamily="34" charset="-122"/>
              </a:rPr>
              <a:t>влошена </a:t>
            </a:r>
            <a:r>
              <a:rPr lang="ru-RU" altLang="zh-CN" dirty="0">
                <a:latin typeface="微软雅黑" pitchFamily="34" charset="-122"/>
                <a:ea typeface="微软雅黑" pitchFamily="34" charset="-122"/>
              </a:rPr>
              <a:t>чернодробна </a:t>
            </a:r>
            <a:r>
              <a:rPr lang="ru-RU" altLang="zh-CN" dirty="0" smtClean="0">
                <a:latin typeface="微软雅黑" pitchFamily="34" charset="-122"/>
                <a:ea typeface="微软雅黑" pitchFamily="34" charset="-122"/>
              </a:rPr>
              <a:t>функция;</a:t>
            </a:r>
          </a:p>
          <a:p>
            <a:pPr marL="514350" indent="-514350">
              <a:lnSpc>
                <a:spcPct val="120000"/>
              </a:lnSpc>
              <a:buFont typeface="Arial" panose="020B0604020202090204" pitchFamily="34" charset="0"/>
              <a:buChar char="•"/>
            </a:pPr>
            <a:r>
              <a:rPr lang="ru-RU" altLang="zh-CN" dirty="0">
                <a:latin typeface="微软雅黑" pitchFamily="34" charset="-122"/>
                <a:ea typeface="微软雅黑" pitchFamily="34" charset="-122"/>
              </a:rPr>
              <a:t>Тези, които са подложени на стрес по време на работа, ядат нередовно, податливи </a:t>
            </a:r>
            <a:r>
              <a:rPr lang="ru-RU" altLang="zh-CN" dirty="0" smtClean="0">
                <a:latin typeface="微软雅黑" pitchFamily="34" charset="-122"/>
                <a:ea typeface="微软雅黑" pitchFamily="34" charset="-122"/>
              </a:rPr>
              <a:t>са на </a:t>
            </a:r>
            <a:r>
              <a:rPr lang="ru-RU" altLang="zh-CN" dirty="0">
                <a:latin typeface="微软雅黑" pitchFamily="34" charset="-122"/>
                <a:ea typeface="微软雅黑" pitchFamily="34" charset="-122"/>
              </a:rPr>
              <a:t>умора и имат отслабен </a:t>
            </a:r>
            <a:r>
              <a:rPr lang="ru-RU" altLang="zh-CN" dirty="0" smtClean="0">
                <a:latin typeface="微软雅黑" pitchFamily="34" charset="-122"/>
                <a:ea typeface="微软雅黑" pitchFamily="34" charset="-122"/>
              </a:rPr>
              <a:t>имунитет;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 descr="甲壳质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9036" y="3687948"/>
            <a:ext cx="1496125" cy="293254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848" y="326406"/>
            <a:ext cx="1683152" cy="22579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矩形 123"/>
          <p:cNvSpPr/>
          <p:nvPr/>
        </p:nvSpPr>
        <p:spPr>
          <a:xfrm>
            <a:off x="6096002" y="-27384"/>
            <a:ext cx="6094412" cy="6885384"/>
          </a:xfrm>
          <a:prstGeom prst="rect">
            <a:avLst/>
          </a:prstGeom>
          <a:solidFill>
            <a:srgbClr val="BB3F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Freeform 5"/>
          <p:cNvSpPr/>
          <p:nvPr/>
        </p:nvSpPr>
        <p:spPr bwMode="auto">
          <a:xfrm rot="5400000">
            <a:off x="8281560" y="2646462"/>
            <a:ext cx="1703972" cy="1537687"/>
          </a:xfrm>
          <a:custGeom>
            <a:avLst/>
            <a:gdLst>
              <a:gd name="T0" fmla="*/ 1136760 w 2740"/>
              <a:gd name="T1" fmla="*/ 1235640 h 2446"/>
              <a:gd name="T2" fmla="*/ 1086026 w 2740"/>
              <a:gd name="T3" fmla="*/ 1286347 h 2446"/>
              <a:gd name="T4" fmla="*/ 1013624 w 2740"/>
              <a:gd name="T5" fmla="*/ 1305028 h 2446"/>
              <a:gd name="T6" fmla="*/ 431239 w 2740"/>
              <a:gd name="T7" fmla="*/ 1305028 h 2446"/>
              <a:gd name="T8" fmla="*/ 362009 w 2740"/>
              <a:gd name="T9" fmla="*/ 1286347 h 2446"/>
              <a:gd name="T10" fmla="*/ 311274 w 2740"/>
              <a:gd name="T11" fmla="*/ 1235107 h 2446"/>
              <a:gd name="T12" fmla="*/ 19025 w 2740"/>
              <a:gd name="T13" fmla="*/ 723770 h 2446"/>
              <a:gd name="T14" fmla="*/ 0 w 2740"/>
              <a:gd name="T15" fmla="*/ 652781 h 2446"/>
              <a:gd name="T16" fmla="*/ 19025 w 2740"/>
              <a:gd name="T17" fmla="*/ 581258 h 2446"/>
              <a:gd name="T18" fmla="*/ 310218 w 2740"/>
              <a:gd name="T19" fmla="*/ 72057 h 2446"/>
              <a:gd name="T20" fmla="*/ 362009 w 2740"/>
              <a:gd name="T21" fmla="*/ 19749 h 2446"/>
              <a:gd name="T22" fmla="*/ 428068 w 2740"/>
              <a:gd name="T23" fmla="*/ 534 h 2446"/>
              <a:gd name="T24" fmla="*/ 1012567 w 2740"/>
              <a:gd name="T25" fmla="*/ 534 h 2446"/>
              <a:gd name="T26" fmla="*/ 1086026 w 2740"/>
              <a:gd name="T27" fmla="*/ 19749 h 2446"/>
              <a:gd name="T28" fmla="*/ 1136760 w 2740"/>
              <a:gd name="T29" fmla="*/ 70456 h 2446"/>
              <a:gd name="T30" fmla="*/ 1427952 w 2740"/>
              <a:gd name="T31" fmla="*/ 579657 h 2446"/>
              <a:gd name="T32" fmla="*/ 1448034 w 2740"/>
              <a:gd name="T33" fmla="*/ 652781 h 2446"/>
              <a:gd name="T34" fmla="*/ 1427423 w 2740"/>
              <a:gd name="T35" fmla="*/ 726439 h 2446"/>
              <a:gd name="T36" fmla="*/ 1136760 w 2740"/>
              <a:gd name="T37" fmla="*/ 1235640 h 24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740"/>
              <a:gd name="T58" fmla="*/ 0 h 2446"/>
              <a:gd name="T59" fmla="*/ 2740 w 2740"/>
              <a:gd name="T60" fmla="*/ 2446 h 24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28575">
            <a:solidFill>
              <a:schemeClr val="bg1"/>
            </a:solidFill>
          </a:ln>
          <a:effectLst/>
        </p:spPr>
        <p:txBody>
          <a:bodyPr/>
          <a:lstStyle/>
          <a:p>
            <a:endParaRPr lang="zh-CN" altLang="en-US" sz="2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6" name="KSO_Shape"/>
          <p:cNvSpPr/>
          <p:nvPr/>
        </p:nvSpPr>
        <p:spPr bwMode="auto">
          <a:xfrm rot="20800369">
            <a:off x="8316644" y="1955138"/>
            <a:ext cx="620884" cy="924393"/>
          </a:xfrm>
          <a:custGeom>
            <a:avLst/>
            <a:gdLst>
              <a:gd name="T0" fmla="*/ 224337307 w 5545"/>
              <a:gd name="T1" fmla="*/ 14634273 h 8243"/>
              <a:gd name="T2" fmla="*/ 221565041 w 5545"/>
              <a:gd name="T3" fmla="*/ 33167291 h 8243"/>
              <a:gd name="T4" fmla="*/ 217086819 w 5545"/>
              <a:gd name="T5" fmla="*/ 49670974 h 8243"/>
              <a:gd name="T6" fmla="*/ 211009248 w 5545"/>
              <a:gd name="T7" fmla="*/ 64465403 h 8243"/>
              <a:gd name="T8" fmla="*/ 202425932 w 5545"/>
              <a:gd name="T9" fmla="*/ 79687146 h 8243"/>
              <a:gd name="T10" fmla="*/ 184406435 w 5545"/>
              <a:gd name="T11" fmla="*/ 102920381 h 8243"/>
              <a:gd name="T12" fmla="*/ 155351411 w 5545"/>
              <a:gd name="T13" fmla="*/ 132883168 h 8243"/>
              <a:gd name="T14" fmla="*/ 135359438 w 5545"/>
              <a:gd name="T15" fmla="*/ 154620690 h 8243"/>
              <a:gd name="T16" fmla="*/ 119099202 w 5545"/>
              <a:gd name="T17" fmla="*/ 177640383 h 8243"/>
              <a:gd name="T18" fmla="*/ 111848714 w 5545"/>
              <a:gd name="T19" fmla="*/ 191847343 h 8243"/>
              <a:gd name="T20" fmla="*/ 105877752 w 5545"/>
              <a:gd name="T21" fmla="*/ 207603170 h 8243"/>
              <a:gd name="T22" fmla="*/ 101452833 w 5545"/>
              <a:gd name="T23" fmla="*/ 225281792 h 8243"/>
              <a:gd name="T24" fmla="*/ 98894014 w 5545"/>
              <a:gd name="T25" fmla="*/ 245096750 h 8243"/>
              <a:gd name="T26" fmla="*/ 98414048 w 5545"/>
              <a:gd name="T27" fmla="*/ 265125249 h 8243"/>
              <a:gd name="T28" fmla="*/ 100386755 w 5545"/>
              <a:gd name="T29" fmla="*/ 287557243 h 8243"/>
              <a:gd name="T30" fmla="*/ 103798668 w 5545"/>
              <a:gd name="T31" fmla="*/ 303152913 h 8243"/>
              <a:gd name="T32" fmla="*/ 109503111 w 5545"/>
              <a:gd name="T33" fmla="*/ 317893957 h 8243"/>
              <a:gd name="T34" fmla="*/ 116326937 w 5545"/>
              <a:gd name="T35" fmla="*/ 329323726 h 8243"/>
              <a:gd name="T36" fmla="*/ 81247645 w 5545"/>
              <a:gd name="T37" fmla="*/ 360034138 h 8243"/>
              <a:gd name="T38" fmla="*/ 41156862 w 5545"/>
              <a:gd name="T39" fmla="*/ 392613960 h 8243"/>
              <a:gd name="T40" fmla="*/ 0 w 5545"/>
              <a:gd name="T41" fmla="*/ 423644914 h 8243"/>
              <a:gd name="T42" fmla="*/ 40943646 w 5545"/>
              <a:gd name="T43" fmla="*/ 415366496 h 8243"/>
              <a:gd name="T44" fmla="*/ 78741899 w 5545"/>
              <a:gd name="T45" fmla="*/ 379315012 h 8243"/>
              <a:gd name="T46" fmla="*/ 109982846 w 5545"/>
              <a:gd name="T47" fmla="*/ 347429430 h 8243"/>
              <a:gd name="T48" fmla="*/ 140157484 w 5545"/>
              <a:gd name="T49" fmla="*/ 314529066 h 8243"/>
              <a:gd name="T50" fmla="*/ 155937754 w 5545"/>
              <a:gd name="T51" fmla="*/ 295996048 h 8243"/>
              <a:gd name="T52" fmla="*/ 180354875 w 5545"/>
              <a:gd name="T53" fmla="*/ 263843540 h 8243"/>
              <a:gd name="T54" fmla="*/ 201786284 w 5545"/>
              <a:gd name="T55" fmla="*/ 230302321 h 8243"/>
              <a:gd name="T56" fmla="*/ 219859085 w 5545"/>
              <a:gd name="T57" fmla="*/ 194624534 h 8243"/>
              <a:gd name="T58" fmla="*/ 232227442 w 5545"/>
              <a:gd name="T59" fmla="*/ 162472026 h 8243"/>
              <a:gd name="T60" fmla="*/ 242463411 w 5545"/>
              <a:gd name="T61" fmla="*/ 123322808 h 8243"/>
              <a:gd name="T62" fmla="*/ 246835025 w 5545"/>
              <a:gd name="T63" fmla="*/ 100356731 h 8243"/>
              <a:gd name="T64" fmla="*/ 245129069 w 5545"/>
              <a:gd name="T65" fmla="*/ 141482129 h 8243"/>
              <a:gd name="T66" fmla="*/ 238251709 w 5545"/>
              <a:gd name="T67" fmla="*/ 182340369 h 8243"/>
              <a:gd name="T68" fmla="*/ 228549009 w 5545"/>
              <a:gd name="T69" fmla="*/ 216789601 h 8243"/>
              <a:gd name="T70" fmla="*/ 213354852 w 5545"/>
              <a:gd name="T71" fmla="*/ 255832048 h 8243"/>
              <a:gd name="T72" fmla="*/ 197681190 w 5545"/>
              <a:gd name="T73" fmla="*/ 287397087 h 8243"/>
              <a:gd name="T74" fmla="*/ 177689217 w 5545"/>
              <a:gd name="T75" fmla="*/ 321151847 h 8243"/>
              <a:gd name="T76" fmla="*/ 155244803 w 5545"/>
              <a:gd name="T77" fmla="*/ 353411357 h 8243"/>
              <a:gd name="T78" fmla="*/ 171345127 w 5545"/>
              <a:gd name="T79" fmla="*/ 354906839 h 8243"/>
              <a:gd name="T80" fmla="*/ 190643918 w 5545"/>
              <a:gd name="T81" fmla="*/ 353304586 h 8243"/>
              <a:gd name="T82" fmla="*/ 209409900 w 5545"/>
              <a:gd name="T83" fmla="*/ 348390828 h 8243"/>
              <a:gd name="T84" fmla="*/ 226576303 w 5545"/>
              <a:gd name="T85" fmla="*/ 340860035 h 8243"/>
              <a:gd name="T86" fmla="*/ 239477930 w 5545"/>
              <a:gd name="T87" fmla="*/ 332261073 h 8243"/>
              <a:gd name="T88" fmla="*/ 254565248 w 5545"/>
              <a:gd name="T89" fmla="*/ 317573414 h 8243"/>
              <a:gd name="T90" fmla="*/ 266720390 w 5545"/>
              <a:gd name="T91" fmla="*/ 300322106 h 8243"/>
              <a:gd name="T92" fmla="*/ 276529697 w 5545"/>
              <a:gd name="T93" fmla="*/ 279759523 h 8243"/>
              <a:gd name="T94" fmla="*/ 286179323 w 5545"/>
              <a:gd name="T95" fmla="*/ 251238832 h 8243"/>
              <a:gd name="T96" fmla="*/ 292683325 w 5545"/>
              <a:gd name="T97" fmla="*/ 219673794 h 8243"/>
              <a:gd name="T98" fmla="*/ 295508895 w 5545"/>
              <a:gd name="T99" fmla="*/ 185918802 h 8243"/>
              <a:gd name="T100" fmla="*/ 294229370 w 5545"/>
              <a:gd name="T101" fmla="*/ 150721945 h 8243"/>
              <a:gd name="T102" fmla="*/ 288258407 w 5545"/>
              <a:gd name="T103" fmla="*/ 115044390 h 8243"/>
              <a:gd name="T104" fmla="*/ 277062967 w 5545"/>
              <a:gd name="T105" fmla="*/ 79633761 h 8243"/>
              <a:gd name="T106" fmla="*/ 261548986 w 5545"/>
              <a:gd name="T107" fmla="*/ 47694794 h 8243"/>
              <a:gd name="T108" fmla="*/ 250993193 w 5545"/>
              <a:gd name="T109" fmla="*/ 31244727 h 8243"/>
              <a:gd name="T110" fmla="*/ 238838052 w 5545"/>
              <a:gd name="T111" fmla="*/ 15275128 h 8243"/>
              <a:gd name="T112" fmla="*/ 225030258 w 5545"/>
              <a:gd name="T113" fmla="*/ 0 h 824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545" h="8243">
                <a:moveTo>
                  <a:pt x="4221" y="0"/>
                </a:moveTo>
                <a:lnTo>
                  <a:pt x="4221" y="0"/>
                </a:lnTo>
                <a:lnTo>
                  <a:pt x="4220" y="56"/>
                </a:lnTo>
                <a:lnTo>
                  <a:pt x="4218" y="112"/>
                </a:lnTo>
                <a:lnTo>
                  <a:pt x="4215" y="167"/>
                </a:lnTo>
                <a:lnTo>
                  <a:pt x="4212" y="221"/>
                </a:lnTo>
                <a:lnTo>
                  <a:pt x="4208" y="274"/>
                </a:lnTo>
                <a:lnTo>
                  <a:pt x="4203" y="325"/>
                </a:lnTo>
                <a:lnTo>
                  <a:pt x="4197" y="377"/>
                </a:lnTo>
                <a:lnTo>
                  <a:pt x="4190" y="427"/>
                </a:lnTo>
                <a:lnTo>
                  <a:pt x="4183" y="477"/>
                </a:lnTo>
                <a:lnTo>
                  <a:pt x="4175" y="525"/>
                </a:lnTo>
                <a:lnTo>
                  <a:pt x="4166" y="574"/>
                </a:lnTo>
                <a:lnTo>
                  <a:pt x="4156" y="621"/>
                </a:lnTo>
                <a:lnTo>
                  <a:pt x="4146" y="667"/>
                </a:lnTo>
                <a:lnTo>
                  <a:pt x="4135" y="713"/>
                </a:lnTo>
                <a:lnTo>
                  <a:pt x="4124" y="757"/>
                </a:lnTo>
                <a:lnTo>
                  <a:pt x="4112" y="802"/>
                </a:lnTo>
                <a:lnTo>
                  <a:pt x="4099" y="845"/>
                </a:lnTo>
                <a:lnTo>
                  <a:pt x="4086" y="888"/>
                </a:lnTo>
                <a:lnTo>
                  <a:pt x="4072" y="930"/>
                </a:lnTo>
                <a:lnTo>
                  <a:pt x="4057" y="971"/>
                </a:lnTo>
                <a:lnTo>
                  <a:pt x="4042" y="1012"/>
                </a:lnTo>
                <a:lnTo>
                  <a:pt x="4026" y="1053"/>
                </a:lnTo>
                <a:lnTo>
                  <a:pt x="4010" y="1092"/>
                </a:lnTo>
                <a:lnTo>
                  <a:pt x="3993" y="1131"/>
                </a:lnTo>
                <a:lnTo>
                  <a:pt x="3976" y="1170"/>
                </a:lnTo>
                <a:lnTo>
                  <a:pt x="3958" y="1207"/>
                </a:lnTo>
                <a:lnTo>
                  <a:pt x="3939" y="1244"/>
                </a:lnTo>
                <a:lnTo>
                  <a:pt x="3920" y="1282"/>
                </a:lnTo>
                <a:lnTo>
                  <a:pt x="3901" y="1318"/>
                </a:lnTo>
                <a:lnTo>
                  <a:pt x="3881" y="1353"/>
                </a:lnTo>
                <a:lnTo>
                  <a:pt x="3861" y="1389"/>
                </a:lnTo>
                <a:lnTo>
                  <a:pt x="3840" y="1423"/>
                </a:lnTo>
                <a:lnTo>
                  <a:pt x="3797" y="1492"/>
                </a:lnTo>
                <a:lnTo>
                  <a:pt x="3753" y="1558"/>
                </a:lnTo>
                <a:lnTo>
                  <a:pt x="3706" y="1623"/>
                </a:lnTo>
                <a:lnTo>
                  <a:pt x="3660" y="1686"/>
                </a:lnTo>
                <a:lnTo>
                  <a:pt x="3611" y="1748"/>
                </a:lnTo>
                <a:lnTo>
                  <a:pt x="3561" y="1809"/>
                </a:lnTo>
                <a:lnTo>
                  <a:pt x="3511" y="1869"/>
                </a:lnTo>
                <a:lnTo>
                  <a:pt x="3459" y="1927"/>
                </a:lnTo>
                <a:lnTo>
                  <a:pt x="3407" y="1985"/>
                </a:lnTo>
                <a:lnTo>
                  <a:pt x="3353" y="2042"/>
                </a:lnTo>
                <a:lnTo>
                  <a:pt x="3299" y="2099"/>
                </a:lnTo>
                <a:lnTo>
                  <a:pt x="3245" y="2155"/>
                </a:lnTo>
                <a:lnTo>
                  <a:pt x="3136" y="2266"/>
                </a:lnTo>
                <a:lnTo>
                  <a:pt x="3025" y="2377"/>
                </a:lnTo>
                <a:lnTo>
                  <a:pt x="2914" y="2488"/>
                </a:lnTo>
                <a:lnTo>
                  <a:pt x="2859" y="2544"/>
                </a:lnTo>
                <a:lnTo>
                  <a:pt x="2804" y="2600"/>
                </a:lnTo>
                <a:lnTo>
                  <a:pt x="2750" y="2658"/>
                </a:lnTo>
                <a:lnTo>
                  <a:pt x="2696" y="2716"/>
                </a:lnTo>
                <a:lnTo>
                  <a:pt x="2643" y="2775"/>
                </a:lnTo>
                <a:lnTo>
                  <a:pt x="2591" y="2834"/>
                </a:lnTo>
                <a:lnTo>
                  <a:pt x="2539" y="2895"/>
                </a:lnTo>
                <a:lnTo>
                  <a:pt x="2489" y="2957"/>
                </a:lnTo>
                <a:lnTo>
                  <a:pt x="2440" y="3021"/>
                </a:lnTo>
                <a:lnTo>
                  <a:pt x="2391" y="3085"/>
                </a:lnTo>
                <a:lnTo>
                  <a:pt x="2345" y="3152"/>
                </a:lnTo>
                <a:lnTo>
                  <a:pt x="2299" y="3220"/>
                </a:lnTo>
                <a:lnTo>
                  <a:pt x="2255" y="3290"/>
                </a:lnTo>
                <a:lnTo>
                  <a:pt x="2234" y="3326"/>
                </a:lnTo>
                <a:lnTo>
                  <a:pt x="2214" y="3363"/>
                </a:lnTo>
                <a:lnTo>
                  <a:pt x="2192" y="3399"/>
                </a:lnTo>
                <a:lnTo>
                  <a:pt x="2172" y="3436"/>
                </a:lnTo>
                <a:lnTo>
                  <a:pt x="2153" y="3475"/>
                </a:lnTo>
                <a:lnTo>
                  <a:pt x="2134" y="3513"/>
                </a:lnTo>
                <a:lnTo>
                  <a:pt x="2116" y="3552"/>
                </a:lnTo>
                <a:lnTo>
                  <a:pt x="2098" y="3592"/>
                </a:lnTo>
                <a:lnTo>
                  <a:pt x="2079" y="3632"/>
                </a:lnTo>
                <a:lnTo>
                  <a:pt x="2062" y="3672"/>
                </a:lnTo>
                <a:lnTo>
                  <a:pt x="2046" y="3715"/>
                </a:lnTo>
                <a:lnTo>
                  <a:pt x="2030" y="3756"/>
                </a:lnTo>
                <a:lnTo>
                  <a:pt x="2015" y="3799"/>
                </a:lnTo>
                <a:lnTo>
                  <a:pt x="2000" y="3843"/>
                </a:lnTo>
                <a:lnTo>
                  <a:pt x="1986" y="3887"/>
                </a:lnTo>
                <a:lnTo>
                  <a:pt x="1971" y="3932"/>
                </a:lnTo>
                <a:lnTo>
                  <a:pt x="1958" y="3978"/>
                </a:lnTo>
                <a:lnTo>
                  <a:pt x="1946" y="4024"/>
                </a:lnTo>
                <a:lnTo>
                  <a:pt x="1934" y="4072"/>
                </a:lnTo>
                <a:lnTo>
                  <a:pt x="1923" y="4119"/>
                </a:lnTo>
                <a:lnTo>
                  <a:pt x="1913" y="4169"/>
                </a:lnTo>
                <a:lnTo>
                  <a:pt x="1903" y="4218"/>
                </a:lnTo>
                <a:lnTo>
                  <a:pt x="1894" y="4268"/>
                </a:lnTo>
                <a:lnTo>
                  <a:pt x="1886" y="4320"/>
                </a:lnTo>
                <a:lnTo>
                  <a:pt x="1879" y="4371"/>
                </a:lnTo>
                <a:lnTo>
                  <a:pt x="1872" y="4425"/>
                </a:lnTo>
                <a:lnTo>
                  <a:pt x="1866" y="4479"/>
                </a:lnTo>
                <a:lnTo>
                  <a:pt x="1861" y="4534"/>
                </a:lnTo>
                <a:lnTo>
                  <a:pt x="1855" y="4589"/>
                </a:lnTo>
                <a:lnTo>
                  <a:pt x="1851" y="4646"/>
                </a:lnTo>
                <a:lnTo>
                  <a:pt x="1849" y="4703"/>
                </a:lnTo>
                <a:lnTo>
                  <a:pt x="1846" y="4763"/>
                </a:lnTo>
                <a:lnTo>
                  <a:pt x="1845" y="4822"/>
                </a:lnTo>
                <a:lnTo>
                  <a:pt x="1845" y="4883"/>
                </a:lnTo>
                <a:lnTo>
                  <a:pt x="1846" y="4964"/>
                </a:lnTo>
                <a:lnTo>
                  <a:pt x="1848" y="5047"/>
                </a:lnTo>
                <a:lnTo>
                  <a:pt x="1853" y="5131"/>
                </a:lnTo>
                <a:lnTo>
                  <a:pt x="1861" y="5215"/>
                </a:lnTo>
                <a:lnTo>
                  <a:pt x="1866" y="5257"/>
                </a:lnTo>
                <a:lnTo>
                  <a:pt x="1871" y="5299"/>
                </a:lnTo>
                <a:lnTo>
                  <a:pt x="1876" y="5342"/>
                </a:lnTo>
                <a:lnTo>
                  <a:pt x="1883" y="5384"/>
                </a:lnTo>
                <a:lnTo>
                  <a:pt x="1890" y="5426"/>
                </a:lnTo>
                <a:lnTo>
                  <a:pt x="1898" y="5469"/>
                </a:lnTo>
                <a:lnTo>
                  <a:pt x="1906" y="5510"/>
                </a:lnTo>
                <a:lnTo>
                  <a:pt x="1915" y="5553"/>
                </a:lnTo>
                <a:lnTo>
                  <a:pt x="1925" y="5594"/>
                </a:lnTo>
                <a:lnTo>
                  <a:pt x="1936" y="5635"/>
                </a:lnTo>
                <a:lnTo>
                  <a:pt x="1947" y="5676"/>
                </a:lnTo>
                <a:lnTo>
                  <a:pt x="1960" y="5717"/>
                </a:lnTo>
                <a:lnTo>
                  <a:pt x="1973" y="5757"/>
                </a:lnTo>
                <a:lnTo>
                  <a:pt x="1988" y="5797"/>
                </a:lnTo>
                <a:lnTo>
                  <a:pt x="2003" y="5837"/>
                </a:lnTo>
                <a:lnTo>
                  <a:pt x="2019" y="5875"/>
                </a:lnTo>
                <a:lnTo>
                  <a:pt x="2036" y="5914"/>
                </a:lnTo>
                <a:lnTo>
                  <a:pt x="2054" y="5952"/>
                </a:lnTo>
                <a:lnTo>
                  <a:pt x="2072" y="5989"/>
                </a:lnTo>
                <a:lnTo>
                  <a:pt x="2093" y="6026"/>
                </a:lnTo>
                <a:lnTo>
                  <a:pt x="2114" y="6062"/>
                </a:lnTo>
                <a:lnTo>
                  <a:pt x="2136" y="6097"/>
                </a:lnTo>
                <a:lnTo>
                  <a:pt x="2158" y="6133"/>
                </a:lnTo>
                <a:lnTo>
                  <a:pt x="2182" y="6166"/>
                </a:lnTo>
                <a:lnTo>
                  <a:pt x="2071" y="6266"/>
                </a:lnTo>
                <a:lnTo>
                  <a:pt x="1959" y="6366"/>
                </a:lnTo>
                <a:lnTo>
                  <a:pt x="1847" y="6463"/>
                </a:lnTo>
                <a:lnTo>
                  <a:pt x="1734" y="6561"/>
                </a:lnTo>
                <a:lnTo>
                  <a:pt x="1629" y="6652"/>
                </a:lnTo>
                <a:lnTo>
                  <a:pt x="1524" y="6741"/>
                </a:lnTo>
                <a:lnTo>
                  <a:pt x="1418" y="6831"/>
                </a:lnTo>
                <a:lnTo>
                  <a:pt x="1311" y="6918"/>
                </a:lnTo>
                <a:lnTo>
                  <a:pt x="1204" y="7006"/>
                </a:lnTo>
                <a:lnTo>
                  <a:pt x="1097" y="7094"/>
                </a:lnTo>
                <a:lnTo>
                  <a:pt x="989" y="7180"/>
                </a:lnTo>
                <a:lnTo>
                  <a:pt x="881" y="7266"/>
                </a:lnTo>
                <a:lnTo>
                  <a:pt x="772" y="7351"/>
                </a:lnTo>
                <a:lnTo>
                  <a:pt x="663" y="7436"/>
                </a:lnTo>
                <a:lnTo>
                  <a:pt x="554" y="7521"/>
                </a:lnTo>
                <a:lnTo>
                  <a:pt x="444" y="7604"/>
                </a:lnTo>
                <a:lnTo>
                  <a:pt x="333" y="7687"/>
                </a:lnTo>
                <a:lnTo>
                  <a:pt x="223" y="7770"/>
                </a:lnTo>
                <a:lnTo>
                  <a:pt x="111" y="7851"/>
                </a:lnTo>
                <a:lnTo>
                  <a:pt x="0" y="7932"/>
                </a:lnTo>
                <a:lnTo>
                  <a:pt x="247" y="8243"/>
                </a:lnTo>
                <a:lnTo>
                  <a:pt x="352" y="8150"/>
                </a:lnTo>
                <a:lnTo>
                  <a:pt x="457" y="8057"/>
                </a:lnTo>
                <a:lnTo>
                  <a:pt x="561" y="7964"/>
                </a:lnTo>
                <a:lnTo>
                  <a:pt x="665" y="7871"/>
                </a:lnTo>
                <a:lnTo>
                  <a:pt x="768" y="7777"/>
                </a:lnTo>
                <a:lnTo>
                  <a:pt x="871" y="7682"/>
                </a:lnTo>
                <a:lnTo>
                  <a:pt x="974" y="7586"/>
                </a:lnTo>
                <a:lnTo>
                  <a:pt x="1075" y="7490"/>
                </a:lnTo>
                <a:lnTo>
                  <a:pt x="1177" y="7394"/>
                </a:lnTo>
                <a:lnTo>
                  <a:pt x="1277" y="7298"/>
                </a:lnTo>
                <a:lnTo>
                  <a:pt x="1377" y="7200"/>
                </a:lnTo>
                <a:lnTo>
                  <a:pt x="1477" y="7102"/>
                </a:lnTo>
                <a:lnTo>
                  <a:pt x="1576" y="7004"/>
                </a:lnTo>
                <a:lnTo>
                  <a:pt x="1674" y="6905"/>
                </a:lnTo>
                <a:lnTo>
                  <a:pt x="1773" y="6805"/>
                </a:lnTo>
                <a:lnTo>
                  <a:pt x="1870" y="6705"/>
                </a:lnTo>
                <a:lnTo>
                  <a:pt x="1966" y="6606"/>
                </a:lnTo>
                <a:lnTo>
                  <a:pt x="2063" y="6505"/>
                </a:lnTo>
                <a:lnTo>
                  <a:pt x="2159" y="6404"/>
                </a:lnTo>
                <a:lnTo>
                  <a:pt x="2254" y="6302"/>
                </a:lnTo>
                <a:lnTo>
                  <a:pt x="2349" y="6199"/>
                </a:lnTo>
                <a:lnTo>
                  <a:pt x="2443" y="6096"/>
                </a:lnTo>
                <a:lnTo>
                  <a:pt x="2536" y="5993"/>
                </a:lnTo>
                <a:lnTo>
                  <a:pt x="2629" y="5889"/>
                </a:lnTo>
                <a:lnTo>
                  <a:pt x="2661" y="5852"/>
                </a:lnTo>
                <a:lnTo>
                  <a:pt x="2694" y="5815"/>
                </a:lnTo>
                <a:lnTo>
                  <a:pt x="2726" y="5774"/>
                </a:lnTo>
                <a:lnTo>
                  <a:pt x="2759" y="5734"/>
                </a:lnTo>
                <a:lnTo>
                  <a:pt x="2843" y="5639"/>
                </a:lnTo>
                <a:lnTo>
                  <a:pt x="2925" y="5542"/>
                </a:lnTo>
                <a:lnTo>
                  <a:pt x="3004" y="5445"/>
                </a:lnTo>
                <a:lnTo>
                  <a:pt x="3082" y="5347"/>
                </a:lnTo>
                <a:lnTo>
                  <a:pt x="3159" y="5247"/>
                </a:lnTo>
                <a:lnTo>
                  <a:pt x="3234" y="5146"/>
                </a:lnTo>
                <a:lnTo>
                  <a:pt x="3309" y="5043"/>
                </a:lnTo>
                <a:lnTo>
                  <a:pt x="3383" y="4940"/>
                </a:lnTo>
                <a:lnTo>
                  <a:pt x="3444" y="4853"/>
                </a:lnTo>
                <a:lnTo>
                  <a:pt x="3504" y="4765"/>
                </a:lnTo>
                <a:lnTo>
                  <a:pt x="3562" y="4676"/>
                </a:lnTo>
                <a:lnTo>
                  <a:pt x="3620" y="4586"/>
                </a:lnTo>
                <a:lnTo>
                  <a:pt x="3676" y="4495"/>
                </a:lnTo>
                <a:lnTo>
                  <a:pt x="3731" y="4404"/>
                </a:lnTo>
                <a:lnTo>
                  <a:pt x="3785" y="4312"/>
                </a:lnTo>
                <a:lnTo>
                  <a:pt x="3838" y="4219"/>
                </a:lnTo>
                <a:lnTo>
                  <a:pt x="3889" y="4125"/>
                </a:lnTo>
                <a:lnTo>
                  <a:pt x="3938" y="4030"/>
                </a:lnTo>
                <a:lnTo>
                  <a:pt x="3987" y="3936"/>
                </a:lnTo>
                <a:lnTo>
                  <a:pt x="4034" y="3839"/>
                </a:lnTo>
                <a:lnTo>
                  <a:pt x="4080" y="3742"/>
                </a:lnTo>
                <a:lnTo>
                  <a:pt x="4124" y="3644"/>
                </a:lnTo>
                <a:lnTo>
                  <a:pt x="4166" y="3546"/>
                </a:lnTo>
                <a:lnTo>
                  <a:pt x="4208" y="3446"/>
                </a:lnTo>
                <a:lnTo>
                  <a:pt x="4247" y="3347"/>
                </a:lnTo>
                <a:lnTo>
                  <a:pt x="4285" y="3246"/>
                </a:lnTo>
                <a:lnTo>
                  <a:pt x="4322" y="3145"/>
                </a:lnTo>
                <a:lnTo>
                  <a:pt x="4356" y="3042"/>
                </a:lnTo>
                <a:lnTo>
                  <a:pt x="4388" y="2939"/>
                </a:lnTo>
                <a:lnTo>
                  <a:pt x="4420" y="2836"/>
                </a:lnTo>
                <a:lnTo>
                  <a:pt x="4449" y="2731"/>
                </a:lnTo>
                <a:lnTo>
                  <a:pt x="4476" y="2627"/>
                </a:lnTo>
                <a:lnTo>
                  <a:pt x="4502" y="2521"/>
                </a:lnTo>
                <a:lnTo>
                  <a:pt x="4526" y="2415"/>
                </a:lnTo>
                <a:lnTo>
                  <a:pt x="4548" y="2309"/>
                </a:lnTo>
                <a:lnTo>
                  <a:pt x="4567" y="2202"/>
                </a:lnTo>
                <a:lnTo>
                  <a:pt x="4585" y="2095"/>
                </a:lnTo>
                <a:lnTo>
                  <a:pt x="4601" y="1987"/>
                </a:lnTo>
                <a:lnTo>
                  <a:pt x="4615" y="1878"/>
                </a:lnTo>
                <a:lnTo>
                  <a:pt x="4626" y="1769"/>
                </a:lnTo>
                <a:lnTo>
                  <a:pt x="4630" y="1879"/>
                </a:lnTo>
                <a:lnTo>
                  <a:pt x="4632" y="1989"/>
                </a:lnTo>
                <a:lnTo>
                  <a:pt x="4631" y="2099"/>
                </a:lnTo>
                <a:lnTo>
                  <a:pt x="4628" y="2209"/>
                </a:lnTo>
                <a:lnTo>
                  <a:pt x="4624" y="2319"/>
                </a:lnTo>
                <a:lnTo>
                  <a:pt x="4617" y="2429"/>
                </a:lnTo>
                <a:lnTo>
                  <a:pt x="4609" y="2539"/>
                </a:lnTo>
                <a:lnTo>
                  <a:pt x="4598" y="2649"/>
                </a:lnTo>
                <a:lnTo>
                  <a:pt x="4586" y="2758"/>
                </a:lnTo>
                <a:lnTo>
                  <a:pt x="4571" y="2868"/>
                </a:lnTo>
                <a:lnTo>
                  <a:pt x="4555" y="2978"/>
                </a:lnTo>
                <a:lnTo>
                  <a:pt x="4536" y="3087"/>
                </a:lnTo>
                <a:lnTo>
                  <a:pt x="4515" y="3196"/>
                </a:lnTo>
                <a:lnTo>
                  <a:pt x="4493" y="3305"/>
                </a:lnTo>
                <a:lnTo>
                  <a:pt x="4469" y="3414"/>
                </a:lnTo>
                <a:lnTo>
                  <a:pt x="4443" y="3523"/>
                </a:lnTo>
                <a:lnTo>
                  <a:pt x="4416" y="3631"/>
                </a:lnTo>
                <a:lnTo>
                  <a:pt x="4386" y="3738"/>
                </a:lnTo>
                <a:lnTo>
                  <a:pt x="4355" y="3846"/>
                </a:lnTo>
                <a:lnTo>
                  <a:pt x="4322" y="3953"/>
                </a:lnTo>
                <a:lnTo>
                  <a:pt x="4287" y="4059"/>
                </a:lnTo>
                <a:lnTo>
                  <a:pt x="4251" y="4165"/>
                </a:lnTo>
                <a:lnTo>
                  <a:pt x="4214" y="4270"/>
                </a:lnTo>
                <a:lnTo>
                  <a:pt x="4175" y="4375"/>
                </a:lnTo>
                <a:lnTo>
                  <a:pt x="4133" y="4479"/>
                </a:lnTo>
                <a:lnTo>
                  <a:pt x="4091" y="4583"/>
                </a:lnTo>
                <a:lnTo>
                  <a:pt x="4047" y="4687"/>
                </a:lnTo>
                <a:lnTo>
                  <a:pt x="4002" y="4790"/>
                </a:lnTo>
                <a:lnTo>
                  <a:pt x="3955" y="4892"/>
                </a:lnTo>
                <a:lnTo>
                  <a:pt x="3907" y="4994"/>
                </a:lnTo>
                <a:lnTo>
                  <a:pt x="3858" y="5095"/>
                </a:lnTo>
                <a:lnTo>
                  <a:pt x="3806" y="5195"/>
                </a:lnTo>
                <a:lnTo>
                  <a:pt x="3758" y="5288"/>
                </a:lnTo>
                <a:lnTo>
                  <a:pt x="3708" y="5381"/>
                </a:lnTo>
                <a:lnTo>
                  <a:pt x="3658" y="5473"/>
                </a:lnTo>
                <a:lnTo>
                  <a:pt x="3607" y="5564"/>
                </a:lnTo>
                <a:lnTo>
                  <a:pt x="3554" y="5654"/>
                </a:lnTo>
                <a:lnTo>
                  <a:pt x="3500" y="5745"/>
                </a:lnTo>
                <a:lnTo>
                  <a:pt x="3445" y="5835"/>
                </a:lnTo>
                <a:lnTo>
                  <a:pt x="3390" y="5924"/>
                </a:lnTo>
                <a:lnTo>
                  <a:pt x="3333" y="6013"/>
                </a:lnTo>
                <a:lnTo>
                  <a:pt x="3276" y="6100"/>
                </a:lnTo>
                <a:lnTo>
                  <a:pt x="3217" y="6188"/>
                </a:lnTo>
                <a:lnTo>
                  <a:pt x="3158" y="6275"/>
                </a:lnTo>
                <a:lnTo>
                  <a:pt x="3097" y="6361"/>
                </a:lnTo>
                <a:lnTo>
                  <a:pt x="3037" y="6446"/>
                </a:lnTo>
                <a:lnTo>
                  <a:pt x="2974" y="6532"/>
                </a:lnTo>
                <a:lnTo>
                  <a:pt x="2912" y="6617"/>
                </a:lnTo>
                <a:lnTo>
                  <a:pt x="2961" y="6625"/>
                </a:lnTo>
                <a:lnTo>
                  <a:pt x="3010" y="6632"/>
                </a:lnTo>
                <a:lnTo>
                  <a:pt x="3061" y="6638"/>
                </a:lnTo>
                <a:lnTo>
                  <a:pt x="3111" y="6642"/>
                </a:lnTo>
                <a:lnTo>
                  <a:pt x="3163" y="6644"/>
                </a:lnTo>
                <a:lnTo>
                  <a:pt x="3214" y="6645"/>
                </a:lnTo>
                <a:lnTo>
                  <a:pt x="3266" y="6645"/>
                </a:lnTo>
                <a:lnTo>
                  <a:pt x="3317" y="6643"/>
                </a:lnTo>
                <a:lnTo>
                  <a:pt x="3369" y="6640"/>
                </a:lnTo>
                <a:lnTo>
                  <a:pt x="3421" y="6636"/>
                </a:lnTo>
                <a:lnTo>
                  <a:pt x="3472" y="6630"/>
                </a:lnTo>
                <a:lnTo>
                  <a:pt x="3525" y="6623"/>
                </a:lnTo>
                <a:lnTo>
                  <a:pt x="3576" y="6615"/>
                </a:lnTo>
                <a:lnTo>
                  <a:pt x="3628" y="6605"/>
                </a:lnTo>
                <a:lnTo>
                  <a:pt x="3679" y="6595"/>
                </a:lnTo>
                <a:lnTo>
                  <a:pt x="3730" y="6582"/>
                </a:lnTo>
                <a:lnTo>
                  <a:pt x="3780" y="6569"/>
                </a:lnTo>
                <a:lnTo>
                  <a:pt x="3831" y="6555"/>
                </a:lnTo>
                <a:lnTo>
                  <a:pt x="3880" y="6540"/>
                </a:lnTo>
                <a:lnTo>
                  <a:pt x="3928" y="6523"/>
                </a:lnTo>
                <a:lnTo>
                  <a:pt x="3977" y="6506"/>
                </a:lnTo>
                <a:lnTo>
                  <a:pt x="4025" y="6488"/>
                </a:lnTo>
                <a:lnTo>
                  <a:pt x="4072" y="6468"/>
                </a:lnTo>
                <a:lnTo>
                  <a:pt x="4118" y="6448"/>
                </a:lnTo>
                <a:lnTo>
                  <a:pt x="4163" y="6427"/>
                </a:lnTo>
                <a:lnTo>
                  <a:pt x="4207" y="6405"/>
                </a:lnTo>
                <a:lnTo>
                  <a:pt x="4250" y="6382"/>
                </a:lnTo>
                <a:lnTo>
                  <a:pt x="4293" y="6357"/>
                </a:lnTo>
                <a:lnTo>
                  <a:pt x="4334" y="6333"/>
                </a:lnTo>
                <a:lnTo>
                  <a:pt x="4373" y="6308"/>
                </a:lnTo>
                <a:lnTo>
                  <a:pt x="4413" y="6282"/>
                </a:lnTo>
                <a:lnTo>
                  <a:pt x="4450" y="6255"/>
                </a:lnTo>
                <a:lnTo>
                  <a:pt x="4492" y="6221"/>
                </a:lnTo>
                <a:lnTo>
                  <a:pt x="4535" y="6187"/>
                </a:lnTo>
                <a:lnTo>
                  <a:pt x="4577" y="6150"/>
                </a:lnTo>
                <a:lnTo>
                  <a:pt x="4618" y="6112"/>
                </a:lnTo>
                <a:lnTo>
                  <a:pt x="4659" y="6072"/>
                </a:lnTo>
                <a:lnTo>
                  <a:pt x="4698" y="6032"/>
                </a:lnTo>
                <a:lnTo>
                  <a:pt x="4736" y="5989"/>
                </a:lnTo>
                <a:lnTo>
                  <a:pt x="4775" y="5946"/>
                </a:lnTo>
                <a:lnTo>
                  <a:pt x="4811" y="5902"/>
                </a:lnTo>
                <a:lnTo>
                  <a:pt x="4846" y="5856"/>
                </a:lnTo>
                <a:lnTo>
                  <a:pt x="4881" y="5811"/>
                </a:lnTo>
                <a:lnTo>
                  <a:pt x="4913" y="5764"/>
                </a:lnTo>
                <a:lnTo>
                  <a:pt x="4944" y="5717"/>
                </a:lnTo>
                <a:lnTo>
                  <a:pt x="4974" y="5671"/>
                </a:lnTo>
                <a:lnTo>
                  <a:pt x="5003" y="5623"/>
                </a:lnTo>
                <a:lnTo>
                  <a:pt x="5029" y="5576"/>
                </a:lnTo>
                <a:lnTo>
                  <a:pt x="5062" y="5511"/>
                </a:lnTo>
                <a:lnTo>
                  <a:pt x="5095" y="5446"/>
                </a:lnTo>
                <a:lnTo>
                  <a:pt x="5127" y="5378"/>
                </a:lnTo>
                <a:lnTo>
                  <a:pt x="5158" y="5308"/>
                </a:lnTo>
                <a:lnTo>
                  <a:pt x="5187" y="5238"/>
                </a:lnTo>
                <a:lnTo>
                  <a:pt x="5217" y="5165"/>
                </a:lnTo>
                <a:lnTo>
                  <a:pt x="5245" y="5093"/>
                </a:lnTo>
                <a:lnTo>
                  <a:pt x="5272" y="5017"/>
                </a:lnTo>
                <a:lnTo>
                  <a:pt x="5297" y="4940"/>
                </a:lnTo>
                <a:lnTo>
                  <a:pt x="5322" y="4864"/>
                </a:lnTo>
                <a:lnTo>
                  <a:pt x="5346" y="4784"/>
                </a:lnTo>
                <a:lnTo>
                  <a:pt x="5368" y="4704"/>
                </a:lnTo>
                <a:lnTo>
                  <a:pt x="5389" y="4623"/>
                </a:lnTo>
                <a:lnTo>
                  <a:pt x="5409" y="4541"/>
                </a:lnTo>
                <a:lnTo>
                  <a:pt x="5428" y="4457"/>
                </a:lnTo>
                <a:lnTo>
                  <a:pt x="5445" y="4372"/>
                </a:lnTo>
                <a:lnTo>
                  <a:pt x="5462" y="4287"/>
                </a:lnTo>
                <a:lnTo>
                  <a:pt x="5477" y="4201"/>
                </a:lnTo>
                <a:lnTo>
                  <a:pt x="5490" y="4113"/>
                </a:lnTo>
                <a:lnTo>
                  <a:pt x="5502" y="4025"/>
                </a:lnTo>
                <a:lnTo>
                  <a:pt x="5512" y="3936"/>
                </a:lnTo>
                <a:lnTo>
                  <a:pt x="5522" y="3846"/>
                </a:lnTo>
                <a:lnTo>
                  <a:pt x="5529" y="3756"/>
                </a:lnTo>
                <a:lnTo>
                  <a:pt x="5535" y="3665"/>
                </a:lnTo>
                <a:lnTo>
                  <a:pt x="5540" y="3573"/>
                </a:lnTo>
                <a:lnTo>
                  <a:pt x="5543" y="3481"/>
                </a:lnTo>
                <a:lnTo>
                  <a:pt x="5545" y="3388"/>
                </a:lnTo>
                <a:lnTo>
                  <a:pt x="5545" y="3295"/>
                </a:lnTo>
                <a:lnTo>
                  <a:pt x="5543" y="3201"/>
                </a:lnTo>
                <a:lnTo>
                  <a:pt x="5540" y="3106"/>
                </a:lnTo>
                <a:lnTo>
                  <a:pt x="5534" y="3013"/>
                </a:lnTo>
                <a:lnTo>
                  <a:pt x="5528" y="2918"/>
                </a:lnTo>
                <a:lnTo>
                  <a:pt x="5519" y="2822"/>
                </a:lnTo>
                <a:lnTo>
                  <a:pt x="5509" y="2727"/>
                </a:lnTo>
                <a:lnTo>
                  <a:pt x="5497" y="2631"/>
                </a:lnTo>
                <a:lnTo>
                  <a:pt x="5483" y="2537"/>
                </a:lnTo>
                <a:lnTo>
                  <a:pt x="5467" y="2441"/>
                </a:lnTo>
                <a:lnTo>
                  <a:pt x="5449" y="2345"/>
                </a:lnTo>
                <a:lnTo>
                  <a:pt x="5428" y="2249"/>
                </a:lnTo>
                <a:lnTo>
                  <a:pt x="5407" y="2154"/>
                </a:lnTo>
                <a:lnTo>
                  <a:pt x="5383" y="2058"/>
                </a:lnTo>
                <a:lnTo>
                  <a:pt x="5358" y="1964"/>
                </a:lnTo>
                <a:lnTo>
                  <a:pt x="5329" y="1868"/>
                </a:lnTo>
                <a:lnTo>
                  <a:pt x="5300" y="1773"/>
                </a:lnTo>
                <a:lnTo>
                  <a:pt x="5268" y="1679"/>
                </a:lnTo>
                <a:lnTo>
                  <a:pt x="5234" y="1584"/>
                </a:lnTo>
                <a:lnTo>
                  <a:pt x="5197" y="1491"/>
                </a:lnTo>
                <a:lnTo>
                  <a:pt x="5159" y="1398"/>
                </a:lnTo>
                <a:lnTo>
                  <a:pt x="5118" y="1305"/>
                </a:lnTo>
                <a:lnTo>
                  <a:pt x="5075" y="1212"/>
                </a:lnTo>
                <a:lnTo>
                  <a:pt x="5030" y="1120"/>
                </a:lnTo>
                <a:lnTo>
                  <a:pt x="4982" y="1030"/>
                </a:lnTo>
                <a:lnTo>
                  <a:pt x="4932" y="939"/>
                </a:lnTo>
                <a:lnTo>
                  <a:pt x="4906" y="893"/>
                </a:lnTo>
                <a:lnTo>
                  <a:pt x="4880" y="849"/>
                </a:lnTo>
                <a:lnTo>
                  <a:pt x="4852" y="805"/>
                </a:lnTo>
                <a:lnTo>
                  <a:pt x="4825" y="760"/>
                </a:lnTo>
                <a:lnTo>
                  <a:pt x="4797" y="716"/>
                </a:lnTo>
                <a:lnTo>
                  <a:pt x="4768" y="671"/>
                </a:lnTo>
                <a:lnTo>
                  <a:pt x="4738" y="628"/>
                </a:lnTo>
                <a:lnTo>
                  <a:pt x="4708" y="585"/>
                </a:lnTo>
                <a:lnTo>
                  <a:pt x="4678" y="541"/>
                </a:lnTo>
                <a:lnTo>
                  <a:pt x="4647" y="498"/>
                </a:lnTo>
                <a:lnTo>
                  <a:pt x="4614" y="455"/>
                </a:lnTo>
                <a:lnTo>
                  <a:pt x="4582" y="412"/>
                </a:lnTo>
                <a:lnTo>
                  <a:pt x="4549" y="370"/>
                </a:lnTo>
                <a:lnTo>
                  <a:pt x="4514" y="327"/>
                </a:lnTo>
                <a:lnTo>
                  <a:pt x="4480" y="286"/>
                </a:lnTo>
                <a:lnTo>
                  <a:pt x="4445" y="244"/>
                </a:lnTo>
                <a:lnTo>
                  <a:pt x="4410" y="202"/>
                </a:lnTo>
                <a:lnTo>
                  <a:pt x="4373" y="161"/>
                </a:lnTo>
                <a:lnTo>
                  <a:pt x="4336" y="121"/>
                </a:lnTo>
                <a:lnTo>
                  <a:pt x="4298" y="80"/>
                </a:lnTo>
                <a:lnTo>
                  <a:pt x="4259" y="40"/>
                </a:lnTo>
                <a:lnTo>
                  <a:pt x="422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7" name="KSO_Shape"/>
          <p:cNvSpPr/>
          <p:nvPr/>
        </p:nvSpPr>
        <p:spPr bwMode="auto">
          <a:xfrm rot="18065744">
            <a:off x="8097550" y="2342005"/>
            <a:ext cx="388065" cy="577764"/>
          </a:xfrm>
          <a:custGeom>
            <a:avLst/>
            <a:gdLst>
              <a:gd name="T0" fmla="*/ 224337307 w 5545"/>
              <a:gd name="T1" fmla="*/ 14634273 h 8243"/>
              <a:gd name="T2" fmla="*/ 221565041 w 5545"/>
              <a:gd name="T3" fmla="*/ 33167291 h 8243"/>
              <a:gd name="T4" fmla="*/ 217086819 w 5545"/>
              <a:gd name="T5" fmla="*/ 49670974 h 8243"/>
              <a:gd name="T6" fmla="*/ 211009248 w 5545"/>
              <a:gd name="T7" fmla="*/ 64465403 h 8243"/>
              <a:gd name="T8" fmla="*/ 202425932 w 5545"/>
              <a:gd name="T9" fmla="*/ 79687146 h 8243"/>
              <a:gd name="T10" fmla="*/ 184406435 w 5545"/>
              <a:gd name="T11" fmla="*/ 102920381 h 8243"/>
              <a:gd name="T12" fmla="*/ 155351411 w 5545"/>
              <a:gd name="T13" fmla="*/ 132883168 h 8243"/>
              <a:gd name="T14" fmla="*/ 135359438 w 5545"/>
              <a:gd name="T15" fmla="*/ 154620690 h 8243"/>
              <a:gd name="T16" fmla="*/ 119099202 w 5545"/>
              <a:gd name="T17" fmla="*/ 177640383 h 8243"/>
              <a:gd name="T18" fmla="*/ 111848714 w 5545"/>
              <a:gd name="T19" fmla="*/ 191847343 h 8243"/>
              <a:gd name="T20" fmla="*/ 105877752 w 5545"/>
              <a:gd name="T21" fmla="*/ 207603170 h 8243"/>
              <a:gd name="T22" fmla="*/ 101452833 w 5545"/>
              <a:gd name="T23" fmla="*/ 225281792 h 8243"/>
              <a:gd name="T24" fmla="*/ 98894014 w 5545"/>
              <a:gd name="T25" fmla="*/ 245096750 h 8243"/>
              <a:gd name="T26" fmla="*/ 98414048 w 5545"/>
              <a:gd name="T27" fmla="*/ 265125249 h 8243"/>
              <a:gd name="T28" fmla="*/ 100386755 w 5545"/>
              <a:gd name="T29" fmla="*/ 287557243 h 8243"/>
              <a:gd name="T30" fmla="*/ 103798668 w 5545"/>
              <a:gd name="T31" fmla="*/ 303152913 h 8243"/>
              <a:gd name="T32" fmla="*/ 109503111 w 5545"/>
              <a:gd name="T33" fmla="*/ 317893957 h 8243"/>
              <a:gd name="T34" fmla="*/ 116326937 w 5545"/>
              <a:gd name="T35" fmla="*/ 329323726 h 8243"/>
              <a:gd name="T36" fmla="*/ 81247645 w 5545"/>
              <a:gd name="T37" fmla="*/ 360034138 h 8243"/>
              <a:gd name="T38" fmla="*/ 41156862 w 5545"/>
              <a:gd name="T39" fmla="*/ 392613960 h 8243"/>
              <a:gd name="T40" fmla="*/ 0 w 5545"/>
              <a:gd name="T41" fmla="*/ 423644914 h 8243"/>
              <a:gd name="T42" fmla="*/ 40943646 w 5545"/>
              <a:gd name="T43" fmla="*/ 415366496 h 8243"/>
              <a:gd name="T44" fmla="*/ 78741899 w 5545"/>
              <a:gd name="T45" fmla="*/ 379315012 h 8243"/>
              <a:gd name="T46" fmla="*/ 109982846 w 5545"/>
              <a:gd name="T47" fmla="*/ 347429430 h 8243"/>
              <a:gd name="T48" fmla="*/ 140157484 w 5545"/>
              <a:gd name="T49" fmla="*/ 314529066 h 8243"/>
              <a:gd name="T50" fmla="*/ 155937754 w 5545"/>
              <a:gd name="T51" fmla="*/ 295996048 h 8243"/>
              <a:gd name="T52" fmla="*/ 180354875 w 5545"/>
              <a:gd name="T53" fmla="*/ 263843540 h 8243"/>
              <a:gd name="T54" fmla="*/ 201786284 w 5545"/>
              <a:gd name="T55" fmla="*/ 230302321 h 8243"/>
              <a:gd name="T56" fmla="*/ 219859085 w 5545"/>
              <a:gd name="T57" fmla="*/ 194624534 h 8243"/>
              <a:gd name="T58" fmla="*/ 232227442 w 5545"/>
              <a:gd name="T59" fmla="*/ 162472026 h 8243"/>
              <a:gd name="T60" fmla="*/ 242463411 w 5545"/>
              <a:gd name="T61" fmla="*/ 123322808 h 8243"/>
              <a:gd name="T62" fmla="*/ 246835025 w 5545"/>
              <a:gd name="T63" fmla="*/ 100356731 h 8243"/>
              <a:gd name="T64" fmla="*/ 245129069 w 5545"/>
              <a:gd name="T65" fmla="*/ 141482129 h 8243"/>
              <a:gd name="T66" fmla="*/ 238251709 w 5545"/>
              <a:gd name="T67" fmla="*/ 182340369 h 8243"/>
              <a:gd name="T68" fmla="*/ 228549009 w 5545"/>
              <a:gd name="T69" fmla="*/ 216789601 h 8243"/>
              <a:gd name="T70" fmla="*/ 213354852 w 5545"/>
              <a:gd name="T71" fmla="*/ 255832048 h 8243"/>
              <a:gd name="T72" fmla="*/ 197681190 w 5545"/>
              <a:gd name="T73" fmla="*/ 287397087 h 8243"/>
              <a:gd name="T74" fmla="*/ 177689217 w 5545"/>
              <a:gd name="T75" fmla="*/ 321151847 h 8243"/>
              <a:gd name="T76" fmla="*/ 155244803 w 5545"/>
              <a:gd name="T77" fmla="*/ 353411357 h 8243"/>
              <a:gd name="T78" fmla="*/ 171345127 w 5545"/>
              <a:gd name="T79" fmla="*/ 354906839 h 8243"/>
              <a:gd name="T80" fmla="*/ 190643918 w 5545"/>
              <a:gd name="T81" fmla="*/ 353304586 h 8243"/>
              <a:gd name="T82" fmla="*/ 209409900 w 5545"/>
              <a:gd name="T83" fmla="*/ 348390828 h 8243"/>
              <a:gd name="T84" fmla="*/ 226576303 w 5545"/>
              <a:gd name="T85" fmla="*/ 340860035 h 8243"/>
              <a:gd name="T86" fmla="*/ 239477930 w 5545"/>
              <a:gd name="T87" fmla="*/ 332261073 h 8243"/>
              <a:gd name="T88" fmla="*/ 254565248 w 5545"/>
              <a:gd name="T89" fmla="*/ 317573414 h 8243"/>
              <a:gd name="T90" fmla="*/ 266720390 w 5545"/>
              <a:gd name="T91" fmla="*/ 300322106 h 8243"/>
              <a:gd name="T92" fmla="*/ 276529697 w 5545"/>
              <a:gd name="T93" fmla="*/ 279759523 h 8243"/>
              <a:gd name="T94" fmla="*/ 286179323 w 5545"/>
              <a:gd name="T95" fmla="*/ 251238832 h 8243"/>
              <a:gd name="T96" fmla="*/ 292683325 w 5545"/>
              <a:gd name="T97" fmla="*/ 219673794 h 8243"/>
              <a:gd name="T98" fmla="*/ 295508895 w 5545"/>
              <a:gd name="T99" fmla="*/ 185918802 h 8243"/>
              <a:gd name="T100" fmla="*/ 294229370 w 5545"/>
              <a:gd name="T101" fmla="*/ 150721945 h 8243"/>
              <a:gd name="T102" fmla="*/ 288258407 w 5545"/>
              <a:gd name="T103" fmla="*/ 115044390 h 8243"/>
              <a:gd name="T104" fmla="*/ 277062967 w 5545"/>
              <a:gd name="T105" fmla="*/ 79633761 h 8243"/>
              <a:gd name="T106" fmla="*/ 261548986 w 5545"/>
              <a:gd name="T107" fmla="*/ 47694794 h 8243"/>
              <a:gd name="T108" fmla="*/ 250993193 w 5545"/>
              <a:gd name="T109" fmla="*/ 31244727 h 8243"/>
              <a:gd name="T110" fmla="*/ 238838052 w 5545"/>
              <a:gd name="T111" fmla="*/ 15275128 h 8243"/>
              <a:gd name="T112" fmla="*/ 225030258 w 5545"/>
              <a:gd name="T113" fmla="*/ 0 h 824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5545" h="8243">
                <a:moveTo>
                  <a:pt x="4221" y="0"/>
                </a:moveTo>
                <a:lnTo>
                  <a:pt x="4221" y="0"/>
                </a:lnTo>
                <a:lnTo>
                  <a:pt x="4220" y="56"/>
                </a:lnTo>
                <a:lnTo>
                  <a:pt x="4218" y="112"/>
                </a:lnTo>
                <a:lnTo>
                  <a:pt x="4215" y="167"/>
                </a:lnTo>
                <a:lnTo>
                  <a:pt x="4212" y="221"/>
                </a:lnTo>
                <a:lnTo>
                  <a:pt x="4208" y="274"/>
                </a:lnTo>
                <a:lnTo>
                  <a:pt x="4203" y="325"/>
                </a:lnTo>
                <a:lnTo>
                  <a:pt x="4197" y="377"/>
                </a:lnTo>
                <a:lnTo>
                  <a:pt x="4190" y="427"/>
                </a:lnTo>
                <a:lnTo>
                  <a:pt x="4183" y="477"/>
                </a:lnTo>
                <a:lnTo>
                  <a:pt x="4175" y="525"/>
                </a:lnTo>
                <a:lnTo>
                  <a:pt x="4166" y="574"/>
                </a:lnTo>
                <a:lnTo>
                  <a:pt x="4156" y="621"/>
                </a:lnTo>
                <a:lnTo>
                  <a:pt x="4146" y="667"/>
                </a:lnTo>
                <a:lnTo>
                  <a:pt x="4135" y="713"/>
                </a:lnTo>
                <a:lnTo>
                  <a:pt x="4124" y="757"/>
                </a:lnTo>
                <a:lnTo>
                  <a:pt x="4112" y="802"/>
                </a:lnTo>
                <a:lnTo>
                  <a:pt x="4099" y="845"/>
                </a:lnTo>
                <a:lnTo>
                  <a:pt x="4086" y="888"/>
                </a:lnTo>
                <a:lnTo>
                  <a:pt x="4072" y="930"/>
                </a:lnTo>
                <a:lnTo>
                  <a:pt x="4057" y="971"/>
                </a:lnTo>
                <a:lnTo>
                  <a:pt x="4042" y="1012"/>
                </a:lnTo>
                <a:lnTo>
                  <a:pt x="4026" y="1053"/>
                </a:lnTo>
                <a:lnTo>
                  <a:pt x="4010" y="1092"/>
                </a:lnTo>
                <a:lnTo>
                  <a:pt x="3993" y="1131"/>
                </a:lnTo>
                <a:lnTo>
                  <a:pt x="3976" y="1170"/>
                </a:lnTo>
                <a:lnTo>
                  <a:pt x="3958" y="1207"/>
                </a:lnTo>
                <a:lnTo>
                  <a:pt x="3939" y="1244"/>
                </a:lnTo>
                <a:lnTo>
                  <a:pt x="3920" y="1282"/>
                </a:lnTo>
                <a:lnTo>
                  <a:pt x="3901" y="1318"/>
                </a:lnTo>
                <a:lnTo>
                  <a:pt x="3881" y="1353"/>
                </a:lnTo>
                <a:lnTo>
                  <a:pt x="3861" y="1389"/>
                </a:lnTo>
                <a:lnTo>
                  <a:pt x="3840" y="1423"/>
                </a:lnTo>
                <a:lnTo>
                  <a:pt x="3797" y="1492"/>
                </a:lnTo>
                <a:lnTo>
                  <a:pt x="3753" y="1558"/>
                </a:lnTo>
                <a:lnTo>
                  <a:pt x="3706" y="1623"/>
                </a:lnTo>
                <a:lnTo>
                  <a:pt x="3660" y="1686"/>
                </a:lnTo>
                <a:lnTo>
                  <a:pt x="3611" y="1748"/>
                </a:lnTo>
                <a:lnTo>
                  <a:pt x="3561" y="1809"/>
                </a:lnTo>
                <a:lnTo>
                  <a:pt x="3511" y="1869"/>
                </a:lnTo>
                <a:lnTo>
                  <a:pt x="3459" y="1927"/>
                </a:lnTo>
                <a:lnTo>
                  <a:pt x="3407" y="1985"/>
                </a:lnTo>
                <a:lnTo>
                  <a:pt x="3353" y="2042"/>
                </a:lnTo>
                <a:lnTo>
                  <a:pt x="3299" y="2099"/>
                </a:lnTo>
                <a:lnTo>
                  <a:pt x="3245" y="2155"/>
                </a:lnTo>
                <a:lnTo>
                  <a:pt x="3136" y="2266"/>
                </a:lnTo>
                <a:lnTo>
                  <a:pt x="3025" y="2377"/>
                </a:lnTo>
                <a:lnTo>
                  <a:pt x="2914" y="2488"/>
                </a:lnTo>
                <a:lnTo>
                  <a:pt x="2859" y="2544"/>
                </a:lnTo>
                <a:lnTo>
                  <a:pt x="2804" y="2600"/>
                </a:lnTo>
                <a:lnTo>
                  <a:pt x="2750" y="2658"/>
                </a:lnTo>
                <a:lnTo>
                  <a:pt x="2696" y="2716"/>
                </a:lnTo>
                <a:lnTo>
                  <a:pt x="2643" y="2775"/>
                </a:lnTo>
                <a:lnTo>
                  <a:pt x="2591" y="2834"/>
                </a:lnTo>
                <a:lnTo>
                  <a:pt x="2539" y="2895"/>
                </a:lnTo>
                <a:lnTo>
                  <a:pt x="2489" y="2957"/>
                </a:lnTo>
                <a:lnTo>
                  <a:pt x="2440" y="3021"/>
                </a:lnTo>
                <a:lnTo>
                  <a:pt x="2391" y="3085"/>
                </a:lnTo>
                <a:lnTo>
                  <a:pt x="2345" y="3152"/>
                </a:lnTo>
                <a:lnTo>
                  <a:pt x="2299" y="3220"/>
                </a:lnTo>
                <a:lnTo>
                  <a:pt x="2255" y="3290"/>
                </a:lnTo>
                <a:lnTo>
                  <a:pt x="2234" y="3326"/>
                </a:lnTo>
                <a:lnTo>
                  <a:pt x="2214" y="3363"/>
                </a:lnTo>
                <a:lnTo>
                  <a:pt x="2192" y="3399"/>
                </a:lnTo>
                <a:lnTo>
                  <a:pt x="2172" y="3436"/>
                </a:lnTo>
                <a:lnTo>
                  <a:pt x="2153" y="3475"/>
                </a:lnTo>
                <a:lnTo>
                  <a:pt x="2134" y="3513"/>
                </a:lnTo>
                <a:lnTo>
                  <a:pt x="2116" y="3552"/>
                </a:lnTo>
                <a:lnTo>
                  <a:pt x="2098" y="3592"/>
                </a:lnTo>
                <a:lnTo>
                  <a:pt x="2079" y="3632"/>
                </a:lnTo>
                <a:lnTo>
                  <a:pt x="2062" y="3672"/>
                </a:lnTo>
                <a:lnTo>
                  <a:pt x="2046" y="3715"/>
                </a:lnTo>
                <a:lnTo>
                  <a:pt x="2030" y="3756"/>
                </a:lnTo>
                <a:lnTo>
                  <a:pt x="2015" y="3799"/>
                </a:lnTo>
                <a:lnTo>
                  <a:pt x="2000" y="3843"/>
                </a:lnTo>
                <a:lnTo>
                  <a:pt x="1986" y="3887"/>
                </a:lnTo>
                <a:lnTo>
                  <a:pt x="1971" y="3932"/>
                </a:lnTo>
                <a:lnTo>
                  <a:pt x="1958" y="3978"/>
                </a:lnTo>
                <a:lnTo>
                  <a:pt x="1946" y="4024"/>
                </a:lnTo>
                <a:lnTo>
                  <a:pt x="1934" y="4072"/>
                </a:lnTo>
                <a:lnTo>
                  <a:pt x="1923" y="4119"/>
                </a:lnTo>
                <a:lnTo>
                  <a:pt x="1913" y="4169"/>
                </a:lnTo>
                <a:lnTo>
                  <a:pt x="1903" y="4218"/>
                </a:lnTo>
                <a:lnTo>
                  <a:pt x="1894" y="4268"/>
                </a:lnTo>
                <a:lnTo>
                  <a:pt x="1886" y="4320"/>
                </a:lnTo>
                <a:lnTo>
                  <a:pt x="1879" y="4371"/>
                </a:lnTo>
                <a:lnTo>
                  <a:pt x="1872" y="4425"/>
                </a:lnTo>
                <a:lnTo>
                  <a:pt x="1866" y="4479"/>
                </a:lnTo>
                <a:lnTo>
                  <a:pt x="1861" y="4534"/>
                </a:lnTo>
                <a:lnTo>
                  <a:pt x="1855" y="4589"/>
                </a:lnTo>
                <a:lnTo>
                  <a:pt x="1851" y="4646"/>
                </a:lnTo>
                <a:lnTo>
                  <a:pt x="1849" y="4703"/>
                </a:lnTo>
                <a:lnTo>
                  <a:pt x="1846" y="4763"/>
                </a:lnTo>
                <a:lnTo>
                  <a:pt x="1845" y="4822"/>
                </a:lnTo>
                <a:lnTo>
                  <a:pt x="1845" y="4883"/>
                </a:lnTo>
                <a:lnTo>
                  <a:pt x="1846" y="4964"/>
                </a:lnTo>
                <a:lnTo>
                  <a:pt x="1848" y="5047"/>
                </a:lnTo>
                <a:lnTo>
                  <a:pt x="1853" y="5131"/>
                </a:lnTo>
                <a:lnTo>
                  <a:pt x="1861" y="5215"/>
                </a:lnTo>
                <a:lnTo>
                  <a:pt x="1866" y="5257"/>
                </a:lnTo>
                <a:lnTo>
                  <a:pt x="1871" y="5299"/>
                </a:lnTo>
                <a:lnTo>
                  <a:pt x="1876" y="5342"/>
                </a:lnTo>
                <a:lnTo>
                  <a:pt x="1883" y="5384"/>
                </a:lnTo>
                <a:lnTo>
                  <a:pt x="1890" y="5426"/>
                </a:lnTo>
                <a:lnTo>
                  <a:pt x="1898" y="5469"/>
                </a:lnTo>
                <a:lnTo>
                  <a:pt x="1906" y="5510"/>
                </a:lnTo>
                <a:lnTo>
                  <a:pt x="1915" y="5553"/>
                </a:lnTo>
                <a:lnTo>
                  <a:pt x="1925" y="5594"/>
                </a:lnTo>
                <a:lnTo>
                  <a:pt x="1936" y="5635"/>
                </a:lnTo>
                <a:lnTo>
                  <a:pt x="1947" y="5676"/>
                </a:lnTo>
                <a:lnTo>
                  <a:pt x="1960" y="5717"/>
                </a:lnTo>
                <a:lnTo>
                  <a:pt x="1973" y="5757"/>
                </a:lnTo>
                <a:lnTo>
                  <a:pt x="1988" y="5797"/>
                </a:lnTo>
                <a:lnTo>
                  <a:pt x="2003" y="5837"/>
                </a:lnTo>
                <a:lnTo>
                  <a:pt x="2019" y="5875"/>
                </a:lnTo>
                <a:lnTo>
                  <a:pt x="2036" y="5914"/>
                </a:lnTo>
                <a:lnTo>
                  <a:pt x="2054" y="5952"/>
                </a:lnTo>
                <a:lnTo>
                  <a:pt x="2072" y="5989"/>
                </a:lnTo>
                <a:lnTo>
                  <a:pt x="2093" y="6026"/>
                </a:lnTo>
                <a:lnTo>
                  <a:pt x="2114" y="6062"/>
                </a:lnTo>
                <a:lnTo>
                  <a:pt x="2136" y="6097"/>
                </a:lnTo>
                <a:lnTo>
                  <a:pt x="2158" y="6133"/>
                </a:lnTo>
                <a:lnTo>
                  <a:pt x="2182" y="6166"/>
                </a:lnTo>
                <a:lnTo>
                  <a:pt x="2071" y="6266"/>
                </a:lnTo>
                <a:lnTo>
                  <a:pt x="1959" y="6366"/>
                </a:lnTo>
                <a:lnTo>
                  <a:pt x="1847" y="6463"/>
                </a:lnTo>
                <a:lnTo>
                  <a:pt x="1734" y="6561"/>
                </a:lnTo>
                <a:lnTo>
                  <a:pt x="1629" y="6652"/>
                </a:lnTo>
                <a:lnTo>
                  <a:pt x="1524" y="6741"/>
                </a:lnTo>
                <a:lnTo>
                  <a:pt x="1418" y="6831"/>
                </a:lnTo>
                <a:lnTo>
                  <a:pt x="1311" y="6918"/>
                </a:lnTo>
                <a:lnTo>
                  <a:pt x="1204" y="7006"/>
                </a:lnTo>
                <a:lnTo>
                  <a:pt x="1097" y="7094"/>
                </a:lnTo>
                <a:lnTo>
                  <a:pt x="989" y="7180"/>
                </a:lnTo>
                <a:lnTo>
                  <a:pt x="881" y="7266"/>
                </a:lnTo>
                <a:lnTo>
                  <a:pt x="772" y="7351"/>
                </a:lnTo>
                <a:lnTo>
                  <a:pt x="663" y="7436"/>
                </a:lnTo>
                <a:lnTo>
                  <a:pt x="554" y="7521"/>
                </a:lnTo>
                <a:lnTo>
                  <a:pt x="444" y="7604"/>
                </a:lnTo>
                <a:lnTo>
                  <a:pt x="333" y="7687"/>
                </a:lnTo>
                <a:lnTo>
                  <a:pt x="223" y="7770"/>
                </a:lnTo>
                <a:lnTo>
                  <a:pt x="111" y="7851"/>
                </a:lnTo>
                <a:lnTo>
                  <a:pt x="0" y="7932"/>
                </a:lnTo>
                <a:lnTo>
                  <a:pt x="247" y="8243"/>
                </a:lnTo>
                <a:lnTo>
                  <a:pt x="352" y="8150"/>
                </a:lnTo>
                <a:lnTo>
                  <a:pt x="457" y="8057"/>
                </a:lnTo>
                <a:lnTo>
                  <a:pt x="561" y="7964"/>
                </a:lnTo>
                <a:lnTo>
                  <a:pt x="665" y="7871"/>
                </a:lnTo>
                <a:lnTo>
                  <a:pt x="768" y="7777"/>
                </a:lnTo>
                <a:lnTo>
                  <a:pt x="871" y="7682"/>
                </a:lnTo>
                <a:lnTo>
                  <a:pt x="974" y="7586"/>
                </a:lnTo>
                <a:lnTo>
                  <a:pt x="1075" y="7490"/>
                </a:lnTo>
                <a:lnTo>
                  <a:pt x="1177" y="7394"/>
                </a:lnTo>
                <a:lnTo>
                  <a:pt x="1277" y="7298"/>
                </a:lnTo>
                <a:lnTo>
                  <a:pt x="1377" y="7200"/>
                </a:lnTo>
                <a:lnTo>
                  <a:pt x="1477" y="7102"/>
                </a:lnTo>
                <a:lnTo>
                  <a:pt x="1576" y="7004"/>
                </a:lnTo>
                <a:lnTo>
                  <a:pt x="1674" y="6905"/>
                </a:lnTo>
                <a:lnTo>
                  <a:pt x="1773" y="6805"/>
                </a:lnTo>
                <a:lnTo>
                  <a:pt x="1870" y="6705"/>
                </a:lnTo>
                <a:lnTo>
                  <a:pt x="1966" y="6606"/>
                </a:lnTo>
                <a:lnTo>
                  <a:pt x="2063" y="6505"/>
                </a:lnTo>
                <a:lnTo>
                  <a:pt x="2159" y="6404"/>
                </a:lnTo>
                <a:lnTo>
                  <a:pt x="2254" y="6302"/>
                </a:lnTo>
                <a:lnTo>
                  <a:pt x="2349" y="6199"/>
                </a:lnTo>
                <a:lnTo>
                  <a:pt x="2443" y="6096"/>
                </a:lnTo>
                <a:lnTo>
                  <a:pt x="2536" y="5993"/>
                </a:lnTo>
                <a:lnTo>
                  <a:pt x="2629" y="5889"/>
                </a:lnTo>
                <a:lnTo>
                  <a:pt x="2661" y="5852"/>
                </a:lnTo>
                <a:lnTo>
                  <a:pt x="2694" y="5815"/>
                </a:lnTo>
                <a:lnTo>
                  <a:pt x="2726" y="5774"/>
                </a:lnTo>
                <a:lnTo>
                  <a:pt x="2759" y="5734"/>
                </a:lnTo>
                <a:lnTo>
                  <a:pt x="2843" y="5639"/>
                </a:lnTo>
                <a:lnTo>
                  <a:pt x="2925" y="5542"/>
                </a:lnTo>
                <a:lnTo>
                  <a:pt x="3004" y="5445"/>
                </a:lnTo>
                <a:lnTo>
                  <a:pt x="3082" y="5347"/>
                </a:lnTo>
                <a:lnTo>
                  <a:pt x="3159" y="5247"/>
                </a:lnTo>
                <a:lnTo>
                  <a:pt x="3234" y="5146"/>
                </a:lnTo>
                <a:lnTo>
                  <a:pt x="3309" y="5043"/>
                </a:lnTo>
                <a:lnTo>
                  <a:pt x="3383" y="4940"/>
                </a:lnTo>
                <a:lnTo>
                  <a:pt x="3444" y="4853"/>
                </a:lnTo>
                <a:lnTo>
                  <a:pt x="3504" y="4765"/>
                </a:lnTo>
                <a:lnTo>
                  <a:pt x="3562" y="4676"/>
                </a:lnTo>
                <a:lnTo>
                  <a:pt x="3620" y="4586"/>
                </a:lnTo>
                <a:lnTo>
                  <a:pt x="3676" y="4495"/>
                </a:lnTo>
                <a:lnTo>
                  <a:pt x="3731" y="4404"/>
                </a:lnTo>
                <a:lnTo>
                  <a:pt x="3785" y="4312"/>
                </a:lnTo>
                <a:lnTo>
                  <a:pt x="3838" y="4219"/>
                </a:lnTo>
                <a:lnTo>
                  <a:pt x="3889" y="4125"/>
                </a:lnTo>
                <a:lnTo>
                  <a:pt x="3938" y="4030"/>
                </a:lnTo>
                <a:lnTo>
                  <a:pt x="3987" y="3936"/>
                </a:lnTo>
                <a:lnTo>
                  <a:pt x="4034" y="3839"/>
                </a:lnTo>
                <a:lnTo>
                  <a:pt x="4080" y="3742"/>
                </a:lnTo>
                <a:lnTo>
                  <a:pt x="4124" y="3644"/>
                </a:lnTo>
                <a:lnTo>
                  <a:pt x="4166" y="3546"/>
                </a:lnTo>
                <a:lnTo>
                  <a:pt x="4208" y="3446"/>
                </a:lnTo>
                <a:lnTo>
                  <a:pt x="4247" y="3347"/>
                </a:lnTo>
                <a:lnTo>
                  <a:pt x="4285" y="3246"/>
                </a:lnTo>
                <a:lnTo>
                  <a:pt x="4322" y="3145"/>
                </a:lnTo>
                <a:lnTo>
                  <a:pt x="4356" y="3042"/>
                </a:lnTo>
                <a:lnTo>
                  <a:pt x="4388" y="2939"/>
                </a:lnTo>
                <a:lnTo>
                  <a:pt x="4420" y="2836"/>
                </a:lnTo>
                <a:lnTo>
                  <a:pt x="4449" y="2731"/>
                </a:lnTo>
                <a:lnTo>
                  <a:pt x="4476" y="2627"/>
                </a:lnTo>
                <a:lnTo>
                  <a:pt x="4502" y="2521"/>
                </a:lnTo>
                <a:lnTo>
                  <a:pt x="4526" y="2415"/>
                </a:lnTo>
                <a:lnTo>
                  <a:pt x="4548" y="2309"/>
                </a:lnTo>
                <a:lnTo>
                  <a:pt x="4567" y="2202"/>
                </a:lnTo>
                <a:lnTo>
                  <a:pt x="4585" y="2095"/>
                </a:lnTo>
                <a:lnTo>
                  <a:pt x="4601" y="1987"/>
                </a:lnTo>
                <a:lnTo>
                  <a:pt x="4615" y="1878"/>
                </a:lnTo>
                <a:lnTo>
                  <a:pt x="4626" y="1769"/>
                </a:lnTo>
                <a:lnTo>
                  <a:pt x="4630" y="1879"/>
                </a:lnTo>
                <a:lnTo>
                  <a:pt x="4632" y="1989"/>
                </a:lnTo>
                <a:lnTo>
                  <a:pt x="4631" y="2099"/>
                </a:lnTo>
                <a:lnTo>
                  <a:pt x="4628" y="2209"/>
                </a:lnTo>
                <a:lnTo>
                  <a:pt x="4624" y="2319"/>
                </a:lnTo>
                <a:lnTo>
                  <a:pt x="4617" y="2429"/>
                </a:lnTo>
                <a:lnTo>
                  <a:pt x="4609" y="2539"/>
                </a:lnTo>
                <a:lnTo>
                  <a:pt x="4598" y="2649"/>
                </a:lnTo>
                <a:lnTo>
                  <a:pt x="4586" y="2758"/>
                </a:lnTo>
                <a:lnTo>
                  <a:pt x="4571" y="2868"/>
                </a:lnTo>
                <a:lnTo>
                  <a:pt x="4555" y="2978"/>
                </a:lnTo>
                <a:lnTo>
                  <a:pt x="4536" y="3087"/>
                </a:lnTo>
                <a:lnTo>
                  <a:pt x="4515" y="3196"/>
                </a:lnTo>
                <a:lnTo>
                  <a:pt x="4493" y="3305"/>
                </a:lnTo>
                <a:lnTo>
                  <a:pt x="4469" y="3414"/>
                </a:lnTo>
                <a:lnTo>
                  <a:pt x="4443" y="3523"/>
                </a:lnTo>
                <a:lnTo>
                  <a:pt x="4416" y="3631"/>
                </a:lnTo>
                <a:lnTo>
                  <a:pt x="4386" y="3738"/>
                </a:lnTo>
                <a:lnTo>
                  <a:pt x="4355" y="3846"/>
                </a:lnTo>
                <a:lnTo>
                  <a:pt x="4322" y="3953"/>
                </a:lnTo>
                <a:lnTo>
                  <a:pt x="4287" y="4059"/>
                </a:lnTo>
                <a:lnTo>
                  <a:pt x="4251" y="4165"/>
                </a:lnTo>
                <a:lnTo>
                  <a:pt x="4214" y="4270"/>
                </a:lnTo>
                <a:lnTo>
                  <a:pt x="4175" y="4375"/>
                </a:lnTo>
                <a:lnTo>
                  <a:pt x="4133" y="4479"/>
                </a:lnTo>
                <a:lnTo>
                  <a:pt x="4091" y="4583"/>
                </a:lnTo>
                <a:lnTo>
                  <a:pt x="4047" y="4687"/>
                </a:lnTo>
                <a:lnTo>
                  <a:pt x="4002" y="4790"/>
                </a:lnTo>
                <a:lnTo>
                  <a:pt x="3955" y="4892"/>
                </a:lnTo>
                <a:lnTo>
                  <a:pt x="3907" y="4994"/>
                </a:lnTo>
                <a:lnTo>
                  <a:pt x="3858" y="5095"/>
                </a:lnTo>
                <a:lnTo>
                  <a:pt x="3806" y="5195"/>
                </a:lnTo>
                <a:lnTo>
                  <a:pt x="3758" y="5288"/>
                </a:lnTo>
                <a:lnTo>
                  <a:pt x="3708" y="5381"/>
                </a:lnTo>
                <a:lnTo>
                  <a:pt x="3658" y="5473"/>
                </a:lnTo>
                <a:lnTo>
                  <a:pt x="3607" y="5564"/>
                </a:lnTo>
                <a:lnTo>
                  <a:pt x="3554" y="5654"/>
                </a:lnTo>
                <a:lnTo>
                  <a:pt x="3500" y="5745"/>
                </a:lnTo>
                <a:lnTo>
                  <a:pt x="3445" y="5835"/>
                </a:lnTo>
                <a:lnTo>
                  <a:pt x="3390" y="5924"/>
                </a:lnTo>
                <a:lnTo>
                  <a:pt x="3333" y="6013"/>
                </a:lnTo>
                <a:lnTo>
                  <a:pt x="3276" y="6100"/>
                </a:lnTo>
                <a:lnTo>
                  <a:pt x="3217" y="6188"/>
                </a:lnTo>
                <a:lnTo>
                  <a:pt x="3158" y="6275"/>
                </a:lnTo>
                <a:lnTo>
                  <a:pt x="3097" y="6361"/>
                </a:lnTo>
                <a:lnTo>
                  <a:pt x="3037" y="6446"/>
                </a:lnTo>
                <a:lnTo>
                  <a:pt x="2974" y="6532"/>
                </a:lnTo>
                <a:lnTo>
                  <a:pt x="2912" y="6617"/>
                </a:lnTo>
                <a:lnTo>
                  <a:pt x="2961" y="6625"/>
                </a:lnTo>
                <a:lnTo>
                  <a:pt x="3010" y="6632"/>
                </a:lnTo>
                <a:lnTo>
                  <a:pt x="3061" y="6638"/>
                </a:lnTo>
                <a:lnTo>
                  <a:pt x="3111" y="6642"/>
                </a:lnTo>
                <a:lnTo>
                  <a:pt x="3163" y="6644"/>
                </a:lnTo>
                <a:lnTo>
                  <a:pt x="3214" y="6645"/>
                </a:lnTo>
                <a:lnTo>
                  <a:pt x="3266" y="6645"/>
                </a:lnTo>
                <a:lnTo>
                  <a:pt x="3317" y="6643"/>
                </a:lnTo>
                <a:lnTo>
                  <a:pt x="3369" y="6640"/>
                </a:lnTo>
                <a:lnTo>
                  <a:pt x="3421" y="6636"/>
                </a:lnTo>
                <a:lnTo>
                  <a:pt x="3472" y="6630"/>
                </a:lnTo>
                <a:lnTo>
                  <a:pt x="3525" y="6623"/>
                </a:lnTo>
                <a:lnTo>
                  <a:pt x="3576" y="6615"/>
                </a:lnTo>
                <a:lnTo>
                  <a:pt x="3628" y="6605"/>
                </a:lnTo>
                <a:lnTo>
                  <a:pt x="3679" y="6595"/>
                </a:lnTo>
                <a:lnTo>
                  <a:pt x="3730" y="6582"/>
                </a:lnTo>
                <a:lnTo>
                  <a:pt x="3780" y="6569"/>
                </a:lnTo>
                <a:lnTo>
                  <a:pt x="3831" y="6555"/>
                </a:lnTo>
                <a:lnTo>
                  <a:pt x="3880" y="6540"/>
                </a:lnTo>
                <a:lnTo>
                  <a:pt x="3928" y="6523"/>
                </a:lnTo>
                <a:lnTo>
                  <a:pt x="3977" y="6506"/>
                </a:lnTo>
                <a:lnTo>
                  <a:pt x="4025" y="6488"/>
                </a:lnTo>
                <a:lnTo>
                  <a:pt x="4072" y="6468"/>
                </a:lnTo>
                <a:lnTo>
                  <a:pt x="4118" y="6448"/>
                </a:lnTo>
                <a:lnTo>
                  <a:pt x="4163" y="6427"/>
                </a:lnTo>
                <a:lnTo>
                  <a:pt x="4207" y="6405"/>
                </a:lnTo>
                <a:lnTo>
                  <a:pt x="4250" y="6382"/>
                </a:lnTo>
                <a:lnTo>
                  <a:pt x="4293" y="6357"/>
                </a:lnTo>
                <a:lnTo>
                  <a:pt x="4334" y="6333"/>
                </a:lnTo>
                <a:lnTo>
                  <a:pt x="4373" y="6308"/>
                </a:lnTo>
                <a:lnTo>
                  <a:pt x="4413" y="6282"/>
                </a:lnTo>
                <a:lnTo>
                  <a:pt x="4450" y="6255"/>
                </a:lnTo>
                <a:lnTo>
                  <a:pt x="4492" y="6221"/>
                </a:lnTo>
                <a:lnTo>
                  <a:pt x="4535" y="6187"/>
                </a:lnTo>
                <a:lnTo>
                  <a:pt x="4577" y="6150"/>
                </a:lnTo>
                <a:lnTo>
                  <a:pt x="4618" y="6112"/>
                </a:lnTo>
                <a:lnTo>
                  <a:pt x="4659" y="6072"/>
                </a:lnTo>
                <a:lnTo>
                  <a:pt x="4698" y="6032"/>
                </a:lnTo>
                <a:lnTo>
                  <a:pt x="4736" y="5989"/>
                </a:lnTo>
                <a:lnTo>
                  <a:pt x="4775" y="5946"/>
                </a:lnTo>
                <a:lnTo>
                  <a:pt x="4811" y="5902"/>
                </a:lnTo>
                <a:lnTo>
                  <a:pt x="4846" y="5856"/>
                </a:lnTo>
                <a:lnTo>
                  <a:pt x="4881" y="5811"/>
                </a:lnTo>
                <a:lnTo>
                  <a:pt x="4913" y="5764"/>
                </a:lnTo>
                <a:lnTo>
                  <a:pt x="4944" y="5717"/>
                </a:lnTo>
                <a:lnTo>
                  <a:pt x="4974" y="5671"/>
                </a:lnTo>
                <a:lnTo>
                  <a:pt x="5003" y="5623"/>
                </a:lnTo>
                <a:lnTo>
                  <a:pt x="5029" y="5576"/>
                </a:lnTo>
                <a:lnTo>
                  <a:pt x="5062" y="5511"/>
                </a:lnTo>
                <a:lnTo>
                  <a:pt x="5095" y="5446"/>
                </a:lnTo>
                <a:lnTo>
                  <a:pt x="5127" y="5378"/>
                </a:lnTo>
                <a:lnTo>
                  <a:pt x="5158" y="5308"/>
                </a:lnTo>
                <a:lnTo>
                  <a:pt x="5187" y="5238"/>
                </a:lnTo>
                <a:lnTo>
                  <a:pt x="5217" y="5165"/>
                </a:lnTo>
                <a:lnTo>
                  <a:pt x="5245" y="5093"/>
                </a:lnTo>
                <a:lnTo>
                  <a:pt x="5272" y="5017"/>
                </a:lnTo>
                <a:lnTo>
                  <a:pt x="5297" y="4940"/>
                </a:lnTo>
                <a:lnTo>
                  <a:pt x="5322" y="4864"/>
                </a:lnTo>
                <a:lnTo>
                  <a:pt x="5346" y="4784"/>
                </a:lnTo>
                <a:lnTo>
                  <a:pt x="5368" y="4704"/>
                </a:lnTo>
                <a:lnTo>
                  <a:pt x="5389" y="4623"/>
                </a:lnTo>
                <a:lnTo>
                  <a:pt x="5409" y="4541"/>
                </a:lnTo>
                <a:lnTo>
                  <a:pt x="5428" y="4457"/>
                </a:lnTo>
                <a:lnTo>
                  <a:pt x="5445" y="4372"/>
                </a:lnTo>
                <a:lnTo>
                  <a:pt x="5462" y="4287"/>
                </a:lnTo>
                <a:lnTo>
                  <a:pt x="5477" y="4201"/>
                </a:lnTo>
                <a:lnTo>
                  <a:pt x="5490" y="4113"/>
                </a:lnTo>
                <a:lnTo>
                  <a:pt x="5502" y="4025"/>
                </a:lnTo>
                <a:lnTo>
                  <a:pt x="5512" y="3936"/>
                </a:lnTo>
                <a:lnTo>
                  <a:pt x="5522" y="3846"/>
                </a:lnTo>
                <a:lnTo>
                  <a:pt x="5529" y="3756"/>
                </a:lnTo>
                <a:lnTo>
                  <a:pt x="5535" y="3665"/>
                </a:lnTo>
                <a:lnTo>
                  <a:pt x="5540" y="3573"/>
                </a:lnTo>
                <a:lnTo>
                  <a:pt x="5543" y="3481"/>
                </a:lnTo>
                <a:lnTo>
                  <a:pt x="5545" y="3388"/>
                </a:lnTo>
                <a:lnTo>
                  <a:pt x="5545" y="3295"/>
                </a:lnTo>
                <a:lnTo>
                  <a:pt x="5543" y="3201"/>
                </a:lnTo>
                <a:lnTo>
                  <a:pt x="5540" y="3106"/>
                </a:lnTo>
                <a:lnTo>
                  <a:pt x="5534" y="3013"/>
                </a:lnTo>
                <a:lnTo>
                  <a:pt x="5528" y="2918"/>
                </a:lnTo>
                <a:lnTo>
                  <a:pt x="5519" y="2822"/>
                </a:lnTo>
                <a:lnTo>
                  <a:pt x="5509" y="2727"/>
                </a:lnTo>
                <a:lnTo>
                  <a:pt x="5497" y="2631"/>
                </a:lnTo>
                <a:lnTo>
                  <a:pt x="5483" y="2537"/>
                </a:lnTo>
                <a:lnTo>
                  <a:pt x="5467" y="2441"/>
                </a:lnTo>
                <a:lnTo>
                  <a:pt x="5449" y="2345"/>
                </a:lnTo>
                <a:lnTo>
                  <a:pt x="5428" y="2249"/>
                </a:lnTo>
                <a:lnTo>
                  <a:pt x="5407" y="2154"/>
                </a:lnTo>
                <a:lnTo>
                  <a:pt x="5383" y="2058"/>
                </a:lnTo>
                <a:lnTo>
                  <a:pt x="5358" y="1964"/>
                </a:lnTo>
                <a:lnTo>
                  <a:pt x="5329" y="1868"/>
                </a:lnTo>
                <a:lnTo>
                  <a:pt x="5300" y="1773"/>
                </a:lnTo>
                <a:lnTo>
                  <a:pt x="5268" y="1679"/>
                </a:lnTo>
                <a:lnTo>
                  <a:pt x="5234" y="1584"/>
                </a:lnTo>
                <a:lnTo>
                  <a:pt x="5197" y="1491"/>
                </a:lnTo>
                <a:lnTo>
                  <a:pt x="5159" y="1398"/>
                </a:lnTo>
                <a:lnTo>
                  <a:pt x="5118" y="1305"/>
                </a:lnTo>
                <a:lnTo>
                  <a:pt x="5075" y="1212"/>
                </a:lnTo>
                <a:lnTo>
                  <a:pt x="5030" y="1120"/>
                </a:lnTo>
                <a:lnTo>
                  <a:pt x="4982" y="1030"/>
                </a:lnTo>
                <a:lnTo>
                  <a:pt x="4932" y="939"/>
                </a:lnTo>
                <a:lnTo>
                  <a:pt x="4906" y="893"/>
                </a:lnTo>
                <a:lnTo>
                  <a:pt x="4880" y="849"/>
                </a:lnTo>
                <a:lnTo>
                  <a:pt x="4852" y="805"/>
                </a:lnTo>
                <a:lnTo>
                  <a:pt x="4825" y="760"/>
                </a:lnTo>
                <a:lnTo>
                  <a:pt x="4797" y="716"/>
                </a:lnTo>
                <a:lnTo>
                  <a:pt x="4768" y="671"/>
                </a:lnTo>
                <a:lnTo>
                  <a:pt x="4738" y="628"/>
                </a:lnTo>
                <a:lnTo>
                  <a:pt x="4708" y="585"/>
                </a:lnTo>
                <a:lnTo>
                  <a:pt x="4678" y="541"/>
                </a:lnTo>
                <a:lnTo>
                  <a:pt x="4647" y="498"/>
                </a:lnTo>
                <a:lnTo>
                  <a:pt x="4614" y="455"/>
                </a:lnTo>
                <a:lnTo>
                  <a:pt x="4582" y="412"/>
                </a:lnTo>
                <a:lnTo>
                  <a:pt x="4549" y="370"/>
                </a:lnTo>
                <a:lnTo>
                  <a:pt x="4514" y="327"/>
                </a:lnTo>
                <a:lnTo>
                  <a:pt x="4480" y="286"/>
                </a:lnTo>
                <a:lnTo>
                  <a:pt x="4445" y="244"/>
                </a:lnTo>
                <a:lnTo>
                  <a:pt x="4410" y="202"/>
                </a:lnTo>
                <a:lnTo>
                  <a:pt x="4373" y="161"/>
                </a:lnTo>
                <a:lnTo>
                  <a:pt x="4336" y="121"/>
                </a:lnTo>
                <a:lnTo>
                  <a:pt x="4298" y="80"/>
                </a:lnTo>
                <a:lnTo>
                  <a:pt x="4259" y="40"/>
                </a:lnTo>
                <a:lnTo>
                  <a:pt x="422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8561727" y="3274499"/>
            <a:ext cx="1162529" cy="331441"/>
            <a:chOff x="1032368" y="2191490"/>
            <a:chExt cx="4454525" cy="1270000"/>
          </a:xfrm>
        </p:grpSpPr>
        <p:sp>
          <p:nvSpPr>
            <p:cNvPr id="129" name="Freeform 5"/>
            <p:cNvSpPr/>
            <p:nvPr/>
          </p:nvSpPr>
          <p:spPr bwMode="auto">
            <a:xfrm>
              <a:off x="2465880" y="2212127"/>
              <a:ext cx="873125" cy="1219200"/>
            </a:xfrm>
            <a:custGeom>
              <a:avLst/>
              <a:gdLst>
                <a:gd name="T0" fmla="*/ 206 w 206"/>
                <a:gd name="T1" fmla="*/ 285 h 285"/>
                <a:gd name="T2" fmla="*/ 206 w 206"/>
                <a:gd name="T3" fmla="*/ 238 h 285"/>
                <a:gd name="T4" fmla="*/ 50 w 206"/>
                <a:gd name="T5" fmla="*/ 238 h 285"/>
                <a:gd name="T6" fmla="*/ 50 w 206"/>
                <a:gd name="T7" fmla="*/ 160 h 285"/>
                <a:gd name="T8" fmla="*/ 179 w 206"/>
                <a:gd name="T9" fmla="*/ 160 h 285"/>
                <a:gd name="T10" fmla="*/ 179 w 206"/>
                <a:gd name="T11" fmla="*/ 113 h 285"/>
                <a:gd name="T12" fmla="*/ 50 w 206"/>
                <a:gd name="T13" fmla="*/ 113 h 285"/>
                <a:gd name="T14" fmla="*/ 50 w 206"/>
                <a:gd name="T15" fmla="*/ 46 h 285"/>
                <a:gd name="T16" fmla="*/ 206 w 206"/>
                <a:gd name="T17" fmla="*/ 46 h 285"/>
                <a:gd name="T18" fmla="*/ 206 w 206"/>
                <a:gd name="T19" fmla="*/ 20 h 285"/>
                <a:gd name="T20" fmla="*/ 185 w 206"/>
                <a:gd name="T21" fmla="*/ 0 h 285"/>
                <a:gd name="T22" fmla="*/ 0 w 206"/>
                <a:gd name="T23" fmla="*/ 0 h 285"/>
                <a:gd name="T24" fmla="*/ 0 w 206"/>
                <a:gd name="T25" fmla="*/ 285 h 285"/>
                <a:gd name="T26" fmla="*/ 206 w 206"/>
                <a:gd name="T27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285">
                  <a:moveTo>
                    <a:pt x="206" y="285"/>
                  </a:moveTo>
                  <a:cubicBezTo>
                    <a:pt x="206" y="238"/>
                    <a:pt x="206" y="238"/>
                    <a:pt x="206" y="238"/>
                  </a:cubicBezTo>
                  <a:cubicBezTo>
                    <a:pt x="50" y="238"/>
                    <a:pt x="50" y="238"/>
                    <a:pt x="50" y="238"/>
                  </a:cubicBezTo>
                  <a:cubicBezTo>
                    <a:pt x="50" y="160"/>
                    <a:pt x="50" y="160"/>
                    <a:pt x="50" y="160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50" y="113"/>
                    <a:pt x="50" y="113"/>
                    <a:pt x="50" y="113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206" y="46"/>
                    <a:pt x="206" y="46"/>
                    <a:pt x="206" y="46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206" y="9"/>
                    <a:pt x="196" y="0"/>
                    <a:pt x="18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lnTo>
                    <a:pt x="206" y="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6"/>
            <p:cNvSpPr/>
            <p:nvPr/>
          </p:nvSpPr>
          <p:spPr bwMode="auto">
            <a:xfrm>
              <a:off x="1032368" y="2212127"/>
              <a:ext cx="933450" cy="1219200"/>
            </a:xfrm>
            <a:custGeom>
              <a:avLst/>
              <a:gdLst>
                <a:gd name="T0" fmla="*/ 199 w 220"/>
                <a:gd name="T1" fmla="*/ 0 h 285"/>
                <a:gd name="T2" fmla="*/ 0 w 220"/>
                <a:gd name="T3" fmla="*/ 0 h 285"/>
                <a:gd name="T4" fmla="*/ 0 w 220"/>
                <a:gd name="T5" fmla="*/ 46 h 285"/>
                <a:gd name="T6" fmla="*/ 85 w 220"/>
                <a:gd name="T7" fmla="*/ 46 h 285"/>
                <a:gd name="T8" fmla="*/ 85 w 220"/>
                <a:gd name="T9" fmla="*/ 285 h 285"/>
                <a:gd name="T10" fmla="*/ 135 w 220"/>
                <a:gd name="T11" fmla="*/ 285 h 285"/>
                <a:gd name="T12" fmla="*/ 135 w 220"/>
                <a:gd name="T13" fmla="*/ 46 h 285"/>
                <a:gd name="T14" fmla="*/ 220 w 220"/>
                <a:gd name="T15" fmla="*/ 46 h 285"/>
                <a:gd name="T16" fmla="*/ 220 w 220"/>
                <a:gd name="T17" fmla="*/ 20 h 285"/>
                <a:gd name="T18" fmla="*/ 199 w 220"/>
                <a:gd name="T1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0" h="285">
                  <a:moveTo>
                    <a:pt x="19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285"/>
                    <a:pt x="85" y="285"/>
                    <a:pt x="85" y="285"/>
                  </a:cubicBezTo>
                  <a:cubicBezTo>
                    <a:pt x="135" y="285"/>
                    <a:pt x="135" y="285"/>
                    <a:pt x="135" y="285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220" y="46"/>
                    <a:pt x="220" y="46"/>
                    <a:pt x="220" y="46"/>
                  </a:cubicBezTo>
                  <a:cubicBezTo>
                    <a:pt x="220" y="20"/>
                    <a:pt x="220" y="20"/>
                    <a:pt x="220" y="20"/>
                  </a:cubicBezTo>
                  <a:cubicBezTo>
                    <a:pt x="220" y="9"/>
                    <a:pt x="210" y="0"/>
                    <a:pt x="1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"/>
            <p:cNvSpPr/>
            <p:nvPr/>
          </p:nvSpPr>
          <p:spPr bwMode="auto">
            <a:xfrm>
              <a:off x="2067418" y="2212127"/>
              <a:ext cx="211138" cy="1219200"/>
            </a:xfrm>
            <a:custGeom>
              <a:avLst/>
              <a:gdLst>
                <a:gd name="T0" fmla="*/ 0 w 50"/>
                <a:gd name="T1" fmla="*/ 285 h 285"/>
                <a:gd name="T2" fmla="*/ 50 w 50"/>
                <a:gd name="T3" fmla="*/ 285 h 285"/>
                <a:gd name="T4" fmla="*/ 50 w 50"/>
                <a:gd name="T5" fmla="*/ 20 h 285"/>
                <a:gd name="T6" fmla="*/ 29 w 50"/>
                <a:gd name="T7" fmla="*/ 0 h 285"/>
                <a:gd name="T8" fmla="*/ 0 w 50"/>
                <a:gd name="T9" fmla="*/ 0 h 285"/>
                <a:gd name="T10" fmla="*/ 0 w 50"/>
                <a:gd name="T11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285">
                  <a:moveTo>
                    <a:pt x="0" y="285"/>
                  </a:moveTo>
                  <a:cubicBezTo>
                    <a:pt x="50" y="285"/>
                    <a:pt x="50" y="285"/>
                    <a:pt x="50" y="285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9"/>
                    <a:pt x="41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8"/>
            <p:cNvSpPr/>
            <p:nvPr/>
          </p:nvSpPr>
          <p:spPr bwMode="auto">
            <a:xfrm>
              <a:off x="4553443" y="2191490"/>
              <a:ext cx="933450" cy="1270000"/>
            </a:xfrm>
            <a:custGeom>
              <a:avLst/>
              <a:gdLst>
                <a:gd name="T0" fmla="*/ 219 w 220"/>
                <a:gd name="T1" fmla="*/ 209 h 297"/>
                <a:gd name="T2" fmla="*/ 205 w 220"/>
                <a:gd name="T3" fmla="*/ 163 h 297"/>
                <a:gd name="T4" fmla="*/ 145 w 220"/>
                <a:gd name="T5" fmla="*/ 127 h 297"/>
                <a:gd name="T6" fmla="*/ 82 w 220"/>
                <a:gd name="T7" fmla="*/ 104 h 297"/>
                <a:gd name="T8" fmla="*/ 67 w 220"/>
                <a:gd name="T9" fmla="*/ 65 h 297"/>
                <a:gd name="T10" fmla="*/ 113 w 220"/>
                <a:gd name="T11" fmla="*/ 44 h 297"/>
                <a:gd name="T12" fmla="*/ 162 w 220"/>
                <a:gd name="T13" fmla="*/ 64 h 297"/>
                <a:gd name="T14" fmla="*/ 188 w 220"/>
                <a:gd name="T15" fmla="*/ 63 h 297"/>
                <a:gd name="T16" fmla="*/ 208 w 220"/>
                <a:gd name="T17" fmla="*/ 44 h 297"/>
                <a:gd name="T18" fmla="*/ 181 w 220"/>
                <a:gd name="T19" fmla="*/ 20 h 297"/>
                <a:gd name="T20" fmla="*/ 112 w 220"/>
                <a:gd name="T21" fmla="*/ 0 h 297"/>
                <a:gd name="T22" fmla="*/ 39 w 220"/>
                <a:gd name="T23" fmla="*/ 22 h 297"/>
                <a:gd name="T24" fmla="*/ 12 w 220"/>
                <a:gd name="T25" fmla="*/ 78 h 297"/>
                <a:gd name="T26" fmla="*/ 64 w 220"/>
                <a:gd name="T27" fmla="*/ 147 h 297"/>
                <a:gd name="T28" fmla="*/ 126 w 220"/>
                <a:gd name="T29" fmla="*/ 169 h 297"/>
                <a:gd name="T30" fmla="*/ 166 w 220"/>
                <a:gd name="T31" fmla="*/ 206 h 297"/>
                <a:gd name="T32" fmla="*/ 111 w 220"/>
                <a:gd name="T33" fmla="*/ 248 h 297"/>
                <a:gd name="T34" fmla="*/ 47 w 220"/>
                <a:gd name="T35" fmla="*/ 220 h 297"/>
                <a:gd name="T36" fmla="*/ 20 w 220"/>
                <a:gd name="T37" fmla="*/ 221 h 297"/>
                <a:gd name="T38" fmla="*/ 0 w 220"/>
                <a:gd name="T39" fmla="*/ 239 h 297"/>
                <a:gd name="T40" fmla="*/ 26 w 220"/>
                <a:gd name="T41" fmla="*/ 265 h 297"/>
                <a:gd name="T42" fmla="*/ 80 w 220"/>
                <a:gd name="T43" fmla="*/ 290 h 297"/>
                <a:gd name="T44" fmla="*/ 153 w 220"/>
                <a:gd name="T45" fmla="*/ 287 h 297"/>
                <a:gd name="T46" fmla="*/ 219 w 220"/>
                <a:gd name="T47" fmla="*/ 209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20" h="297">
                  <a:moveTo>
                    <a:pt x="219" y="209"/>
                  </a:moveTo>
                  <a:cubicBezTo>
                    <a:pt x="219" y="199"/>
                    <a:pt x="220" y="183"/>
                    <a:pt x="205" y="163"/>
                  </a:cubicBezTo>
                  <a:cubicBezTo>
                    <a:pt x="193" y="148"/>
                    <a:pt x="168" y="135"/>
                    <a:pt x="145" y="127"/>
                  </a:cubicBezTo>
                  <a:cubicBezTo>
                    <a:pt x="120" y="118"/>
                    <a:pt x="100" y="114"/>
                    <a:pt x="82" y="104"/>
                  </a:cubicBezTo>
                  <a:cubicBezTo>
                    <a:pt x="61" y="93"/>
                    <a:pt x="61" y="78"/>
                    <a:pt x="67" y="65"/>
                  </a:cubicBezTo>
                  <a:cubicBezTo>
                    <a:pt x="69" y="61"/>
                    <a:pt x="80" y="44"/>
                    <a:pt x="113" y="44"/>
                  </a:cubicBezTo>
                  <a:cubicBezTo>
                    <a:pt x="136" y="44"/>
                    <a:pt x="157" y="60"/>
                    <a:pt x="162" y="64"/>
                  </a:cubicBezTo>
                  <a:cubicBezTo>
                    <a:pt x="170" y="70"/>
                    <a:pt x="181" y="69"/>
                    <a:pt x="188" y="63"/>
                  </a:cubicBezTo>
                  <a:cubicBezTo>
                    <a:pt x="188" y="63"/>
                    <a:pt x="207" y="45"/>
                    <a:pt x="208" y="44"/>
                  </a:cubicBezTo>
                  <a:cubicBezTo>
                    <a:pt x="204" y="40"/>
                    <a:pt x="198" y="31"/>
                    <a:pt x="181" y="20"/>
                  </a:cubicBezTo>
                  <a:cubicBezTo>
                    <a:pt x="171" y="14"/>
                    <a:pt x="144" y="0"/>
                    <a:pt x="112" y="0"/>
                  </a:cubicBezTo>
                  <a:cubicBezTo>
                    <a:pt x="70" y="0"/>
                    <a:pt x="47" y="15"/>
                    <a:pt x="39" y="22"/>
                  </a:cubicBezTo>
                  <a:cubicBezTo>
                    <a:pt x="23" y="34"/>
                    <a:pt x="12" y="53"/>
                    <a:pt x="12" y="78"/>
                  </a:cubicBezTo>
                  <a:cubicBezTo>
                    <a:pt x="12" y="112"/>
                    <a:pt x="33" y="133"/>
                    <a:pt x="64" y="147"/>
                  </a:cubicBezTo>
                  <a:cubicBezTo>
                    <a:pt x="81" y="155"/>
                    <a:pt x="117" y="166"/>
                    <a:pt x="126" y="169"/>
                  </a:cubicBezTo>
                  <a:cubicBezTo>
                    <a:pt x="136" y="172"/>
                    <a:pt x="166" y="182"/>
                    <a:pt x="166" y="206"/>
                  </a:cubicBezTo>
                  <a:cubicBezTo>
                    <a:pt x="166" y="229"/>
                    <a:pt x="144" y="248"/>
                    <a:pt x="111" y="248"/>
                  </a:cubicBezTo>
                  <a:cubicBezTo>
                    <a:pt x="83" y="247"/>
                    <a:pt x="56" y="227"/>
                    <a:pt x="47" y="220"/>
                  </a:cubicBezTo>
                  <a:cubicBezTo>
                    <a:pt x="40" y="213"/>
                    <a:pt x="28" y="214"/>
                    <a:pt x="20" y="221"/>
                  </a:cubicBezTo>
                  <a:cubicBezTo>
                    <a:pt x="20" y="221"/>
                    <a:pt x="2" y="237"/>
                    <a:pt x="0" y="239"/>
                  </a:cubicBezTo>
                  <a:cubicBezTo>
                    <a:pt x="7" y="247"/>
                    <a:pt x="15" y="256"/>
                    <a:pt x="26" y="265"/>
                  </a:cubicBezTo>
                  <a:cubicBezTo>
                    <a:pt x="40" y="275"/>
                    <a:pt x="57" y="285"/>
                    <a:pt x="80" y="290"/>
                  </a:cubicBezTo>
                  <a:cubicBezTo>
                    <a:pt x="107" y="297"/>
                    <a:pt x="135" y="293"/>
                    <a:pt x="153" y="287"/>
                  </a:cubicBezTo>
                  <a:cubicBezTo>
                    <a:pt x="167" y="283"/>
                    <a:pt x="215" y="264"/>
                    <a:pt x="219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9"/>
            <p:cNvSpPr/>
            <p:nvPr/>
          </p:nvSpPr>
          <p:spPr bwMode="auto">
            <a:xfrm>
              <a:off x="3467593" y="2212127"/>
              <a:ext cx="987425" cy="1219200"/>
            </a:xfrm>
            <a:custGeom>
              <a:avLst/>
              <a:gdLst>
                <a:gd name="T0" fmla="*/ 212 w 233"/>
                <a:gd name="T1" fmla="*/ 0 h 285"/>
                <a:gd name="T2" fmla="*/ 184 w 233"/>
                <a:gd name="T3" fmla="*/ 0 h 285"/>
                <a:gd name="T4" fmla="*/ 184 w 233"/>
                <a:gd name="T5" fmla="*/ 198 h 285"/>
                <a:gd name="T6" fmla="*/ 52 w 233"/>
                <a:gd name="T7" fmla="*/ 9 h 285"/>
                <a:gd name="T8" fmla="*/ 35 w 233"/>
                <a:gd name="T9" fmla="*/ 0 h 285"/>
                <a:gd name="T10" fmla="*/ 0 w 233"/>
                <a:gd name="T11" fmla="*/ 0 h 285"/>
                <a:gd name="T12" fmla="*/ 0 w 233"/>
                <a:gd name="T13" fmla="*/ 285 h 285"/>
                <a:gd name="T14" fmla="*/ 48 w 233"/>
                <a:gd name="T15" fmla="*/ 285 h 285"/>
                <a:gd name="T16" fmla="*/ 48 w 233"/>
                <a:gd name="T17" fmla="*/ 85 h 285"/>
                <a:gd name="T18" fmla="*/ 181 w 233"/>
                <a:gd name="T19" fmla="*/ 276 h 285"/>
                <a:gd name="T20" fmla="*/ 198 w 233"/>
                <a:gd name="T21" fmla="*/ 285 h 285"/>
                <a:gd name="T22" fmla="*/ 233 w 233"/>
                <a:gd name="T23" fmla="*/ 285 h 285"/>
                <a:gd name="T24" fmla="*/ 233 w 233"/>
                <a:gd name="T25" fmla="*/ 20 h 285"/>
                <a:gd name="T26" fmla="*/ 212 w 233"/>
                <a:gd name="T27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3" h="285">
                  <a:moveTo>
                    <a:pt x="212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184" y="198"/>
                    <a:pt x="184" y="198"/>
                    <a:pt x="184" y="198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8" y="3"/>
                    <a:pt x="42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48" y="285"/>
                    <a:pt x="48" y="285"/>
                    <a:pt x="48" y="2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181" y="276"/>
                    <a:pt x="181" y="276"/>
                    <a:pt x="181" y="276"/>
                  </a:cubicBezTo>
                  <a:cubicBezTo>
                    <a:pt x="184" y="282"/>
                    <a:pt x="191" y="285"/>
                    <a:pt x="198" y="285"/>
                  </a:cubicBezTo>
                  <a:cubicBezTo>
                    <a:pt x="233" y="285"/>
                    <a:pt x="233" y="285"/>
                    <a:pt x="233" y="285"/>
                  </a:cubicBezTo>
                  <a:cubicBezTo>
                    <a:pt x="233" y="20"/>
                    <a:pt x="233" y="20"/>
                    <a:pt x="233" y="20"/>
                  </a:cubicBezTo>
                  <a:cubicBezTo>
                    <a:pt x="233" y="9"/>
                    <a:pt x="224" y="0"/>
                    <a:pt x="2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35" name="图片 13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06" b="16793"/>
          <a:stretch>
            <a:fillRect/>
          </a:stretch>
        </p:blipFill>
        <p:spPr>
          <a:xfrm>
            <a:off x="0" y="0"/>
            <a:ext cx="609600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h_f"/>
  <p:tag name="KSO_WM_UNIT_INDEX" val="1_1_1"/>
  <p:tag name="KSO_WM_UNIT_ID" val="257*n_h_f*1_1_1"/>
  <p:tag name="KSO_WM_UNIT_CLEAR" val="1"/>
  <p:tag name="KSO_WM_UNIT_LAYERLEVEL" val="1_1_1"/>
  <p:tag name="KSO_WM_UNIT_VALUE" val="35"/>
  <p:tag name="KSO_WM_UNIT_HIGHLIGHT" val="0"/>
  <p:tag name="KSO_WM_UNIT_COMPATIBLE" val="0"/>
  <p:tag name="KSO_WM_BEAUTIFY_FLAG" val="#wm#"/>
  <p:tag name="KSO_WM_DIAGRAM_GROUP_CODE" val="n1-1"/>
  <p:tag name="KSO_WM_UNIT_PRESET_TEXT" val="LOREM &#10;IPSUM 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i"/>
  <p:tag name="KSO_WM_UNIT_INDEX" val="1_1"/>
  <p:tag name="KSO_WM_UNIT_ID" val="257*n_i*1_1"/>
  <p:tag name="KSO_WM_UNIT_CLEAR" val="1"/>
  <p:tag name="KSO_WM_UNIT_LAYERLEVEL" val="1_1"/>
  <p:tag name="KSO_WM_BEAUTIFY_FLAG" val="#wm#"/>
  <p:tag name="KSO_WM_DIAGRAM_GROUP_CODE" val="n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h_f"/>
  <p:tag name="KSO_WM_UNIT_INDEX" val="1_2_1"/>
  <p:tag name="KSO_WM_UNIT_ID" val="257*n_h_f*1_2_1"/>
  <p:tag name="KSO_WM_UNIT_CLEAR" val="1"/>
  <p:tag name="KSO_WM_UNIT_LAYERLEVEL" val="1_1_1"/>
  <p:tag name="KSO_WM_UNIT_VALUE" val="15"/>
  <p:tag name="KSO_WM_UNIT_HIGHLIGHT" val="0"/>
  <p:tag name="KSO_WM_UNIT_COMPATIBLE" val="0"/>
  <p:tag name="KSO_WM_BEAUTIFY_FLAG" val="#wm#"/>
  <p:tag name="KSO_WM_DIAGRAM_GROUP_CODE" val="n1-1"/>
  <p:tag name="KSO_WM_UNIT_PRESET_TEXT" val="LOREM IPSUM DOLOR SIT AMET"/>
  <p:tag name="KSO_WM_UNIT_TEXT_FILL_FORE_SCHEMECOLOR_INDEX" val="13"/>
  <p:tag name="KSO_WM_UNIT_TEXT_FILL_TYP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i"/>
  <p:tag name="KSO_WM_UNIT_INDEX" val="1_2"/>
  <p:tag name="KSO_WM_UNIT_ID" val="257*n_i*1_2"/>
  <p:tag name="KSO_WM_UNIT_CLEAR" val="1"/>
  <p:tag name="KSO_WM_UNIT_LAYERLEVEL" val="1_1"/>
  <p:tag name="KSO_WM_BEAUTIFY_FLAG" val="#wm#"/>
  <p:tag name="KSO_WM_DIAGRAM_GROUP_CODE" val="n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h_f"/>
  <p:tag name="KSO_WM_UNIT_INDEX" val="1_2_2"/>
  <p:tag name="KSO_WM_UNIT_ID" val="257*n_h_f*1_2_2"/>
  <p:tag name="KSO_WM_UNIT_CLEAR" val="1"/>
  <p:tag name="KSO_WM_UNIT_LAYERLEVEL" val="1_1_1"/>
  <p:tag name="KSO_WM_UNIT_VALUE" val="15"/>
  <p:tag name="KSO_WM_UNIT_HIGHLIGHT" val="0"/>
  <p:tag name="KSO_WM_UNIT_COMPATIBLE" val="0"/>
  <p:tag name="KSO_WM_BEAUTIFY_FLAG" val="#wm#"/>
  <p:tag name="KSO_WM_DIAGRAM_GROUP_CODE" val="n1-1"/>
  <p:tag name="KSO_WM_UNIT_PRESET_TEXT" val="LOREM IPSUM DOLOR SIT AMET"/>
  <p:tag name="KSO_WM_UNIT_TEXT_FILL_FORE_SCHEMECOLOR_INDEX" val="13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i"/>
  <p:tag name="KSO_WM_UNIT_INDEX" val="1_3"/>
  <p:tag name="KSO_WM_UNIT_ID" val="257*n_i*1_3"/>
  <p:tag name="KSO_WM_UNIT_CLEAR" val="1"/>
  <p:tag name="KSO_WM_UNIT_LAYERLEVEL" val="1_1"/>
  <p:tag name="KSO_WM_BEAUTIFY_FLAG" val="#wm#"/>
  <p:tag name="KSO_WM_DIAGRAM_GROUP_CODE" val="n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h_f"/>
  <p:tag name="KSO_WM_UNIT_INDEX" val="1_2_3"/>
  <p:tag name="KSO_WM_UNIT_ID" val="257*n_h_f*1_2_3"/>
  <p:tag name="KSO_WM_UNIT_CLEAR" val="1"/>
  <p:tag name="KSO_WM_UNIT_LAYERLEVEL" val="1_1_1"/>
  <p:tag name="KSO_WM_UNIT_VALUE" val="15"/>
  <p:tag name="KSO_WM_UNIT_HIGHLIGHT" val="0"/>
  <p:tag name="KSO_WM_UNIT_COMPATIBLE" val="0"/>
  <p:tag name="KSO_WM_BEAUTIFY_FLAG" val="#wm#"/>
  <p:tag name="KSO_WM_DIAGRAM_GROUP_CODE" val="n1-1"/>
  <p:tag name="KSO_WM_UNIT_PRESET_TEXT" val="LOREM IPSUM DOLOR SIT AMET"/>
  <p:tag name="KSO_WM_UNIT_TEXT_FILL_FORE_SCHEMECOLOR_INDEX" val="13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i"/>
  <p:tag name="KSO_WM_UNIT_INDEX" val="1_4"/>
  <p:tag name="KSO_WM_UNIT_ID" val="257*n_i*1_4"/>
  <p:tag name="KSO_WM_UNIT_CLEAR" val="1"/>
  <p:tag name="KSO_WM_UNIT_LAYERLEVEL" val="1_1"/>
  <p:tag name="KSO_WM_BEAUTIFY_FLAG" val="#wm#"/>
  <p:tag name="KSO_WM_DIAGRAM_GROUP_CODE" val="n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h_f"/>
  <p:tag name="KSO_WM_UNIT_INDEX" val="1_2_4"/>
  <p:tag name="KSO_WM_UNIT_ID" val="257*n_h_f*1_2_4"/>
  <p:tag name="KSO_WM_UNIT_CLEAR" val="1"/>
  <p:tag name="KSO_WM_UNIT_LAYERLEVEL" val="1_1_1"/>
  <p:tag name="KSO_WM_UNIT_VALUE" val="15"/>
  <p:tag name="KSO_WM_UNIT_HIGHLIGHT" val="0"/>
  <p:tag name="KSO_WM_UNIT_COMPATIBLE" val="0"/>
  <p:tag name="KSO_WM_BEAUTIFY_FLAG" val="#wm#"/>
  <p:tag name="KSO_WM_DIAGRAM_GROUP_CODE" val="n1-1"/>
  <p:tag name="KSO_WM_UNIT_PRESET_TEXT" val="LOREM IPSUM DOLOR SIT AMET"/>
  <p:tag name="KSO_WM_UNIT_TEXT_FILL_FORE_SCHEMECOLOR_INDEX" val="13"/>
  <p:tag name="KSO_WM_UNIT_TEXT_FILL_TYP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524"/>
  <p:tag name="KSO_WM_UNIT_TYPE" val="n_i"/>
  <p:tag name="KSO_WM_UNIT_INDEX" val="1_5"/>
  <p:tag name="KSO_WM_UNIT_ID" val="257*n_i*1_5"/>
  <p:tag name="KSO_WM_UNIT_CLEAR" val="1"/>
  <p:tag name="KSO_WM_UNIT_LAYERLEVEL" val="1_1"/>
  <p:tag name="KSO_WM_BEAUTIFY_FLAG" val="#wm#"/>
  <p:tag name="KSO_WM_DIAGRAM_GROUP_CODE" val="n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1"/>
  <p:tag name="KSO_WM_UNIT_ID" val="diagram160564_6*n_h_h_i*1_2_1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LINE_FORE_SCHEMECOLOR_INDEX" val="5"/>
  <p:tag name="KSO_WM_UNIT_LINE_FILL_TYPE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1"/>
  <p:tag name="KSO_WM_UNIT_ID" val="diagram160564_6*n_h_h_i*1_2_2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LINE_FORE_SCHEMECOLOR_INDEX" val="5"/>
  <p:tag name="KSO_WM_UNIT_LINE_FILL_TYPE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1"/>
  <p:tag name="KSO_WM_UNIT_ID" val="diagram160564_6*n_h_h_i*1_2_3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LINE_FORE_SCHEMECOLOR_INDEX" val="5"/>
  <p:tag name="KSO_WM_UNIT_LINE_FILL_TYPE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1"/>
  <p:tag name="KSO_WM_UNIT_ID" val="diagram160564_6*n_h_h_i*1_2_4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LINE_FORE_SCHEMECOLOR_INDEX" val="5"/>
  <p:tag name="KSO_WM_UNIT_LINE_FILL_TYP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1"/>
  <p:tag name="KSO_WM_UNIT_ID" val="diagram160564_6*n_h_h_i*1_2_5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LINE_FORE_SCHEMECOLOR_INDEX" val="5"/>
  <p:tag name="KSO_WM_UNIT_LINE_FILL_TYP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6_1"/>
  <p:tag name="KSO_WM_UNIT_ID" val="diagram160564_6*n_h_h_i*1_2_6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LINE_FORE_SCHEMECOLOR_INDEX" val="5"/>
  <p:tag name="KSO_WM_UNIT_LINE_FILL_TYPE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160564_6*n_h_i*1_1_1"/>
  <p:tag name="KSO_WM_TEMPLATE_CATEGORY" val="diagram"/>
  <p:tag name="KSO_WM_TEMPLATE_INDEX" val="1605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160564_6*n_h_i*1_1_2"/>
  <p:tag name="KSO_WM_TEMPLATE_CATEGORY" val="diagram"/>
  <p:tag name="KSO_WM_TEMPLATE_INDEX" val="1605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160564_6*n_h_i*1_1_3"/>
  <p:tag name="KSO_WM_TEMPLATE_CATEGORY" val="diagram"/>
  <p:tag name="KSO_WM_TEMPLATE_INDEX" val="1605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160564_6*n_h_i*1_1_4"/>
  <p:tag name="KSO_WM_TEMPLATE_CATEGORY" val="diagram"/>
  <p:tag name="KSO_WM_TEMPLATE_INDEX" val="1605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5"/>
  <p:tag name="KSO_WM_UNIT_ID" val="diagram160564_6*n_h_i*1_1_5"/>
  <p:tag name="KSO_WM_TEMPLATE_CATEGORY" val="diagram"/>
  <p:tag name="KSO_WM_TEMPLATE_INDEX" val="160564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单击此处添加文本具体内容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160564_6*n_h_h_f*1_2_1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单击此处添加文本具体内容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160564_6*n_h_h_f*1_2_2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单击此处添加文本具体内容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3_1"/>
  <p:tag name="KSO_WM_UNIT_ID" val="diagram160564_6*n_h_h_f*1_2_3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4"/>
  <p:tag name="KSO_WM_UNIT_TEXT_FILL_TYPE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单击此处添加文本具体内容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4_1"/>
  <p:tag name="KSO_WM_UNIT_ID" val="diagram160564_6*n_h_h_f*1_2_4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4"/>
  <p:tag name="KSO_WM_UNIT_TEXT_FILL_TYPE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单击此处添加文本具体内容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5_1"/>
  <p:tag name="KSO_WM_UNIT_ID" val="diagram160564_6*n_h_h_f*1_2_5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9"/>
  <p:tag name="KSO_WM_UNIT_FILL_TYPE" val="1"/>
  <p:tag name="KSO_WM_UNIT_TEXT_FILL_FORE_SCHEMECOLOR_INDEX" val="14"/>
  <p:tag name="KSO_WM_UNIT_TEXT_FILL_TYPE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单击此处添加文本具体内容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6_1"/>
  <p:tag name="KSO_WM_UNIT_ID" val="diagram160564_6*n_h_h_f*1_2_6_1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10"/>
  <p:tag name="KSO_WM_UNIT_FILL_TYPE" val="1"/>
  <p:tag name="KSO_WM_UNIT_TEXT_FILL_FORE_SCHEMECOLOR_INDEX" val="14"/>
  <p:tag name="KSO_WM_UNIT_TEXT_FILL_TYPE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1_2"/>
  <p:tag name="KSO_WM_UNIT_ID" val="diagram160564_6*n_h_h_i*1_2_1_2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2_2"/>
  <p:tag name="KSO_WM_UNIT_ID" val="diagram160564_6*n_h_h_i*1_2_2_2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3_2"/>
  <p:tag name="KSO_WM_UNIT_ID" val="diagram160564_6*n_h_h_i*1_2_3_2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4_2"/>
  <p:tag name="KSO_WM_UNIT_ID" val="diagram160564_6*n_h_h_i*1_2_4_2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5_2"/>
  <p:tag name="KSO_WM_UNIT_ID" val="diagram160564_6*n_h_h_i*1_2_5_2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i"/>
  <p:tag name="KSO_WM_UNIT_INDEX" val="1_2_6_2"/>
  <p:tag name="KSO_WM_UNIT_ID" val="diagram160564_6*n_h_h_i*1_2_6_2"/>
  <p:tag name="KSO_WM_TEMPLATE_CATEGORY" val="diagram"/>
  <p:tag name="KSO_WM_TEMPLATE_INDEX" val="160564"/>
  <p:tag name="KSO_WM_UNIT_LAYERLEVEL" val="1_1_1_1"/>
  <p:tag name="KSO_WM_TAG_VERSION" val="1.0"/>
  <p:tag name="KSO_WM_BEAUTIFY_FLAG" val="#wm#"/>
  <p:tag name="KSO_WM_UNIT_FILL_FORE_SCHEMECOLOR_INDEX" val="14"/>
  <p:tag name="KSO_WM_UNIT_FILL_TYPE" val="1"/>
  <p:tag name="KSO_WM_UNIT_LINE_FORE_SCHEMECOLOR_INDEX" val="5"/>
  <p:tag name="KSO_WM_UNIT_LINE_FILL_TYPE" val="2"/>
  <p:tag name="KSO_WM_UNIT_TEXT_FILL_FORE_SCHEMECOLOR_INDEX" val="2"/>
  <p:tag name="KSO_WM_UNIT_TEXT_FILL_TYPE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287</Words>
  <Application>Microsoft Office PowerPoint</Application>
  <PresentationFormat>Widescreen</PresentationFormat>
  <Paragraphs>45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1" baseType="lpstr">
      <vt:lpstr>微软雅黑</vt:lpstr>
      <vt:lpstr>微软雅黑</vt:lpstr>
      <vt:lpstr>Microsoft YaHei Light</vt:lpstr>
      <vt:lpstr>宋体</vt:lpstr>
      <vt:lpstr>Arial</vt:lpstr>
      <vt:lpstr>Calibri</vt:lpstr>
      <vt:lpstr>等线</vt:lpstr>
      <vt:lpstr>等线 Light</vt:lpstr>
      <vt:lpstr>Wingdings</vt:lpstr>
      <vt:lpstr>印品黑体</vt:lpstr>
      <vt:lpstr>方正大黑简体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yaojian</dc:creator>
  <cp:lastModifiedBy>anelia07</cp:lastModifiedBy>
  <cp:revision>232</cp:revision>
  <dcterms:created xsi:type="dcterms:W3CDTF">2021-02-24T06:04:09Z</dcterms:created>
  <dcterms:modified xsi:type="dcterms:W3CDTF">2021-03-24T13:23:04Z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2052-3.3.1.5149</vt:lpwstr>
  </property>
</Properties>
</file>